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36"/>
  </p:notesMasterIdLst>
  <p:sldIdLst>
    <p:sldId id="2147375056" r:id="rId6"/>
    <p:sldId id="259" r:id="rId7"/>
    <p:sldId id="2147375057" r:id="rId8"/>
    <p:sldId id="2147375066" r:id="rId9"/>
    <p:sldId id="2147375076" r:id="rId10"/>
    <p:sldId id="2147483622" r:id="rId11"/>
    <p:sldId id="1870" r:id="rId12"/>
    <p:sldId id="2147483600" r:id="rId13"/>
    <p:sldId id="2147483616" r:id="rId14"/>
    <p:sldId id="2147483617" r:id="rId15"/>
    <p:sldId id="2147375377" r:id="rId16"/>
    <p:sldId id="1906" r:id="rId17"/>
    <p:sldId id="1869" r:id="rId18"/>
    <p:sldId id="2147483618" r:id="rId19"/>
    <p:sldId id="746" r:id="rId20"/>
    <p:sldId id="2147483620" r:id="rId21"/>
    <p:sldId id="1868" r:id="rId22"/>
    <p:sldId id="2147483621" r:id="rId23"/>
    <p:sldId id="2147375378" r:id="rId24"/>
    <p:sldId id="753" r:id="rId25"/>
    <p:sldId id="1889" r:id="rId26"/>
    <p:sldId id="745" r:id="rId27"/>
    <p:sldId id="748" r:id="rId28"/>
    <p:sldId id="2147375359" r:id="rId29"/>
    <p:sldId id="2147375123" r:id="rId30"/>
    <p:sldId id="2147375049" r:id="rId31"/>
    <p:sldId id="733" r:id="rId32"/>
    <p:sldId id="1899" r:id="rId33"/>
    <p:sldId id="739" r:id="rId34"/>
    <p:sldId id="2147483615" r:id="rId3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6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pos="7656" userDrawn="1">
          <p15:clr>
            <a:srgbClr val="A4A3A4"/>
          </p15:clr>
        </p15:guide>
        <p15:guide id="5" orient="horz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A71B27-D20E-3A7B-BAF7-BBDC772B7CC7}" name="Kush Shah" initials="KS" userId="S::kushs@juniper.net::c1c701b7-965b-46e0-bfbd-b7f22f2f9576" providerId="AD"/>
  <p188:author id="{C7704334-93DE-7AC3-BC4D-330AFE3D82D3}" name="Amit Sanyal" initials="" userId="S::asanyal@juniper.net::ac4c184d-fba1-4f7b-980d-6747a7c25b18" providerId="AD"/>
  <p188:author id="{8F9ED53E-C4EB-4950-B29B-C67B8E6C2EA3}" name="Maricel Lennon" initials="ML" userId="c0f0a40dbec58ae6" providerId="Windows Live"/>
  <p188:author id="{0CC0CDAF-3BFB-2E12-A171-313917DEEF27}" name="Natasha Koskenniemi" initials="NK" userId="S::nkoskenniemi@juniper.net::4e30326e-e77e-4017-8f4c-1dadd6d4c33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Lloyd" initials="CL" lastIdx="1" clrIdx="0">
    <p:extLst>
      <p:ext uri="{19B8F6BF-5375-455C-9EA6-DF929625EA0E}">
        <p15:presenceInfo xmlns:p15="http://schemas.microsoft.com/office/powerpoint/2012/main" userId="S::clloyd@juniper.net::8b25ca12-4885-4e4a-8ab4-5227835778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A1B"/>
    <a:srgbClr val="C3C3C3"/>
    <a:srgbClr val="FFFFFE"/>
    <a:srgbClr val="2D6A01"/>
    <a:srgbClr val="000000"/>
    <a:srgbClr val="E4E4E4"/>
    <a:srgbClr val="CBDA2A"/>
    <a:srgbClr val="E87200"/>
    <a:srgbClr val="6638B6"/>
    <a:srgbClr val="E87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9"/>
    <p:restoredTop sz="94384"/>
  </p:normalViewPr>
  <p:slideViewPr>
    <p:cSldViewPr snapToGrid="0">
      <p:cViewPr varScale="1">
        <p:scale>
          <a:sx n="120" d="100"/>
          <a:sy n="120" d="100"/>
        </p:scale>
        <p:origin x="344" y="176"/>
      </p:cViewPr>
      <p:guideLst>
        <p:guide orient="horz" pos="4296"/>
        <p:guide pos="7680"/>
        <p:guide pos="7656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F0921-05A0-40ED-8849-8C4A18CCAE6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A7B0C-41F4-4FE7-8DA5-6ED59D6F4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0FC617A-43A3-486E-AB74-568875DEE038}" type="slidenum">
              <a:rPr lang="en-US"/>
              <a:pPr eaLnBrk="1" hangingPunct="1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CC6B300-9B99-4461-838E-8F6F4F504450}" type="slidenum">
              <a:rPr lang="en-US"/>
              <a:pPr eaLnBrk="1" hangingPunct="1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70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5C29CDB-60DF-4C1B-8818-43B5E1FC7A4B}" type="slidenum">
              <a:rPr lang="en-US"/>
              <a:pPr eaLnBrk="1" hangingPunct="1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5AB131D-23BB-4AC3-8996-9E4D5068C70D}" type="slidenum">
              <a:rPr lang="en-US"/>
              <a:pPr eaLnBrk="1" hangingPunct="1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22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8E0D232-E294-44D7-AD22-B8F393B49D21}" type="slidenum">
              <a:rPr lang="en-US"/>
              <a:pPr eaLnBrk="1" hangingPunct="1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01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A0E3696-7DA5-4857-BB30-DC37F59AD54B}" type="slidenum">
              <a:rPr lang="en-US"/>
              <a:pPr eaLnBrk="1" hangingPunct="1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5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B909-24D9-3441-A4F7-A116BB0D50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1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B909-24D9-3441-A4F7-A116BB0D50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6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4B39FAD-E4CF-4E44-8BD8-054BE2634654}" type="slidenum">
              <a:rPr lang="en-US"/>
              <a:pPr eaLnBrk="1" hangingPunct="1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4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5802FB1-F721-4F13-A674-A227A283D8E7}" type="slidenum">
              <a:rPr lang="en-US"/>
              <a:pPr eaLnBrk="1" hangingPunct="1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1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B909-24D9-3441-A4F7-A116BB0D50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23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A7B0C-41F4-4FE7-8DA5-6ED59D6F41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61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2FF3A58-9772-4E48-AF5A-4B3646CD2A38}" type="slidenum">
              <a:rPr lang="en-US"/>
              <a:pPr eaLnBrk="1" hangingPunct="1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7038" y="701675"/>
            <a:ext cx="6248400" cy="35147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64712" indent="-29412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76481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47073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17666" indent="-235296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88257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058849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529442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000034" indent="-2352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A33AFB3-B6FC-4368-BC5F-10C8DDA94571}" type="slidenum">
              <a:rPr lang="en-US"/>
              <a:pPr eaLnBrk="1" hangingPunct="1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9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gif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C9F11AAE-E35B-F1F6-3145-FD708FF90D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" y="1023"/>
            <a:ext cx="12192000" cy="6855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85A37A-B5B3-20E9-7975-8EB86F27D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12819"/>
          <a:stretch>
            <a:fillRect/>
          </a:stretch>
        </p:blipFill>
        <p:spPr>
          <a:xfrm>
            <a:off x="2010003" y="167952"/>
            <a:ext cx="8841499" cy="38132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FD82E9F-CD19-10FC-2426-80B2F6DC7DAC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CC478C-350D-694A-35B7-343AF57D0DA6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11E5BD-E242-32FA-899C-14CE442E8886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866031FC-F32B-A17C-186A-69D627E7D985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47723" y="3808904"/>
            <a:ext cx="10897433" cy="1342534"/>
          </a:xfrm>
        </p:spPr>
        <p:txBody>
          <a:bodyPr anchor="b" anchorCtr="0">
            <a:noAutofit/>
          </a:bodyPr>
          <a:lstStyle>
            <a:lvl1pPr algn="l">
              <a:lnSpc>
                <a:spcPct val="95000"/>
              </a:lnSpc>
              <a:defRPr sz="4800" cap="none" baseline="0">
                <a:solidFill>
                  <a:srgbClr val="FFFFF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AFAD90D-3BB0-8175-1916-26854D70F95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47724" y="5544439"/>
            <a:ext cx="5943600" cy="36576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FFFF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presenter’s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0BFDAFA-55E2-4309-6CFA-F6137F022B9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7725" y="5943450"/>
            <a:ext cx="5943600" cy="36576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FFFFE"/>
                </a:solidFill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/>
              <a:t>Click to edit presenter’s position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0CE44C-CF92-7C65-910B-CEDBE9BFF503}"/>
              </a:ext>
            </a:extLst>
          </p:cNvPr>
          <p:cNvGrpSpPr/>
          <p:nvPr userDrawn="1"/>
        </p:nvGrpSpPr>
        <p:grpSpPr>
          <a:xfrm>
            <a:off x="9999156" y="6046817"/>
            <a:ext cx="1828800" cy="502394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4495C31-F910-E121-CDD0-55757B68A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20BAF38-1D0F-3758-5592-3C1DE1C1D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FC96575-187A-2345-C847-0B5DEA2D3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D0A308A-7883-41E0-5AD7-7878510F5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8717BA6B-0EBC-B4EA-5755-178F03009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2EE1B93-9ADD-4E8E-3BD8-A4DE49113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E8FBDB9-EA8B-9EF0-55F5-09D2779B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797D74A-FAB1-63A4-2EB0-D48999713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E3B11673-8EB9-D7C7-F9F6-7E186FDE1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6D70AFAC-BEE0-77A7-5334-1AB97BEB8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88A2E47B-E481-48C4-CCCC-A192CFC4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47F6B1D1-0A06-C6AC-327C-10918A1C4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7449D161-0DDD-4FE8-01DF-C8A588132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0E38BF3-989F-22C0-612A-B057FEA0BD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F737C1A9-EE9A-AEE3-55D6-1BFE5D952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27DAF8BB-17AA-D78F-81C4-3B994E04B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754F57DC-FB9B-0687-480F-3AF302A039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2B556722-C218-1A72-DA94-FBB9A10AC9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84" y="1730830"/>
            <a:ext cx="1810526" cy="181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BA7DE5E-C08F-C2AF-4055-DB4414D8A9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03" y="897469"/>
            <a:ext cx="681789" cy="6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95AC7-0CE5-5CB5-3CE6-CBDFBE0EEB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88" y="128643"/>
            <a:ext cx="1053433" cy="105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F4F57DC-C07C-9471-D121-B554EFA33F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514600"/>
            <a:ext cx="681789" cy="6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214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3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E72ABD-7529-456D-97E2-F470CB60C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595" y="1114964"/>
            <a:ext cx="11081528" cy="46043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  <a:latin typeface="+mn-lt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n-US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38267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C26017C-457A-26BF-70B9-D159F62DC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23"/>
            <a:ext cx="12192000" cy="6855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CFC3A-BAFE-CFD7-7744-DC3F2AD6006F}"/>
              </a:ext>
            </a:extLst>
          </p:cNvPr>
          <p:cNvSpPr txBox="1"/>
          <p:nvPr userDrawn="1"/>
        </p:nvSpPr>
        <p:spPr>
          <a:xfrm>
            <a:off x="606673" y="6695171"/>
            <a:ext cx="1080759" cy="831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rPr>
              <a:t>© 2025 Juniper Networks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7FBD47-D9F6-7650-F5D2-BDC99A811411}"/>
              </a:ext>
            </a:extLst>
          </p:cNvPr>
          <p:cNvGrpSpPr/>
          <p:nvPr userDrawn="1"/>
        </p:nvGrpSpPr>
        <p:grpSpPr>
          <a:xfrm>
            <a:off x="11019164" y="6573294"/>
            <a:ext cx="691266" cy="189899"/>
            <a:chOff x="1855788" y="3378201"/>
            <a:chExt cx="3709987" cy="1019175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8B0B4C1-280D-5CC2-08F3-7F4EFECD7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94E99652-AD5F-9DAE-610A-401789667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723C03E-6462-FE9D-BC80-5487E6488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0A701792-18D8-3A6C-1A79-F4C1DD267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C581255-9EBC-F566-B858-86DB83F66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5DAA3CA-2ACE-4CE6-C927-BC0982F0C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9A12B39-2978-2201-13CF-9C4734471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614A96C-26F7-0EBB-2C45-A26216334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8125C07-77C9-472A-49D4-DE38FF7B0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F866FC4-6714-BCE7-7F7A-C45505283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4FE5B3F-1673-2613-4D8A-CC09D3B19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94952A-E2D7-4BC8-4777-07F9250B5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1A4B5E9-3046-35DB-FD73-E666C1A7D8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BD46D99B-F69C-AC8C-55C5-5D7D76DBF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8FA7EEE-E9D4-53A2-A0C8-A12B23B5F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C96A9262-B30B-44AB-23CF-0BD782F8F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8FCE4905-C3BA-7A79-679F-07F938D66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E72ABD-7529-456D-97E2-F470CB60CC2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21595" y="1114964"/>
            <a:ext cx="11081528" cy="46043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  <a:latin typeface="+mn-lt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n-US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701525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E72ABD-7529-456D-97E2-F470CB60C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595" y="1114964"/>
            <a:ext cx="11081528" cy="46043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  <a:latin typeface="+mn-lt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n-US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836144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5916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0E096A5-1797-764D-DEBB-D1F972C3AD9A}"/>
              </a:ext>
            </a:extLst>
          </p:cNvPr>
          <p:cNvGrpSpPr/>
          <p:nvPr userDrawn="1"/>
        </p:nvGrpSpPr>
        <p:grpSpPr>
          <a:xfrm>
            <a:off x="0" y="1023"/>
            <a:ext cx="12192000" cy="6855954"/>
            <a:chOff x="0" y="1023"/>
            <a:chExt cx="12192000" cy="685595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F0292E-0F4B-F39F-FF3B-B26220BE78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023"/>
              <a:ext cx="12192000" cy="685595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EBA8B3-C563-2DF6-AB8B-0DE09A039B36}"/>
                </a:ext>
              </a:extLst>
            </p:cNvPr>
            <p:cNvSpPr txBox="1"/>
            <p:nvPr userDrawn="1"/>
          </p:nvSpPr>
          <p:spPr>
            <a:xfrm>
              <a:off x="606673" y="6695171"/>
              <a:ext cx="1080759" cy="8310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kern="1200"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rPr>
                <a:t>© 2025 Juniper Networks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2B0436-8A4E-18B4-8CF0-1BEA0A470913}"/>
                </a:ext>
              </a:extLst>
            </p:cNvPr>
            <p:cNvGrpSpPr/>
            <p:nvPr userDrawn="1"/>
          </p:nvGrpSpPr>
          <p:grpSpPr>
            <a:xfrm>
              <a:off x="11019164" y="6573294"/>
              <a:ext cx="691266" cy="189899"/>
              <a:chOff x="1855788" y="3378201"/>
              <a:chExt cx="3709987" cy="1019175"/>
            </a:xfrm>
            <a:solidFill>
              <a:schemeClr val="tx1"/>
            </a:solidFill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F5C5EFF3-273C-E424-E526-87EC30F74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6650" y="4197351"/>
                <a:ext cx="160337" cy="196850"/>
              </a:xfrm>
              <a:custGeom>
                <a:avLst/>
                <a:gdLst>
                  <a:gd name="T0" fmla="*/ 0 w 101"/>
                  <a:gd name="T1" fmla="*/ 0 h 124"/>
                  <a:gd name="T2" fmla="*/ 13 w 101"/>
                  <a:gd name="T3" fmla="*/ 0 h 124"/>
                  <a:gd name="T4" fmla="*/ 87 w 101"/>
                  <a:gd name="T5" fmla="*/ 101 h 124"/>
                  <a:gd name="T6" fmla="*/ 87 w 101"/>
                  <a:gd name="T7" fmla="*/ 0 h 124"/>
                  <a:gd name="T8" fmla="*/ 101 w 101"/>
                  <a:gd name="T9" fmla="*/ 0 h 124"/>
                  <a:gd name="T10" fmla="*/ 101 w 101"/>
                  <a:gd name="T11" fmla="*/ 124 h 124"/>
                  <a:gd name="T12" fmla="*/ 89 w 101"/>
                  <a:gd name="T13" fmla="*/ 124 h 124"/>
                  <a:gd name="T14" fmla="*/ 12 w 101"/>
                  <a:gd name="T15" fmla="*/ 18 h 124"/>
                  <a:gd name="T16" fmla="*/ 12 w 101"/>
                  <a:gd name="T17" fmla="*/ 124 h 124"/>
                  <a:gd name="T18" fmla="*/ 0 w 101"/>
                  <a:gd name="T19" fmla="*/ 124 h 124"/>
                  <a:gd name="T20" fmla="*/ 0 w 101"/>
                  <a:gd name="T2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124">
                    <a:moveTo>
                      <a:pt x="0" y="0"/>
                    </a:moveTo>
                    <a:lnTo>
                      <a:pt x="13" y="0"/>
                    </a:lnTo>
                    <a:lnTo>
                      <a:pt x="87" y="101"/>
                    </a:lnTo>
                    <a:lnTo>
                      <a:pt x="87" y="0"/>
                    </a:lnTo>
                    <a:lnTo>
                      <a:pt x="101" y="0"/>
                    </a:lnTo>
                    <a:lnTo>
                      <a:pt x="101" y="124"/>
                    </a:lnTo>
                    <a:lnTo>
                      <a:pt x="89" y="124"/>
                    </a:lnTo>
                    <a:lnTo>
                      <a:pt x="12" y="18"/>
                    </a:lnTo>
                    <a:lnTo>
                      <a:pt x="1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125A0318-05A9-37C2-0096-DF14A68FD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4197351"/>
                <a:ext cx="130175" cy="196850"/>
              </a:xfrm>
              <a:custGeom>
                <a:avLst/>
                <a:gdLst>
                  <a:gd name="T0" fmla="*/ 0 w 82"/>
                  <a:gd name="T1" fmla="*/ 0 h 124"/>
                  <a:gd name="T2" fmla="*/ 82 w 82"/>
                  <a:gd name="T3" fmla="*/ 0 h 124"/>
                  <a:gd name="T4" fmla="*/ 82 w 82"/>
                  <a:gd name="T5" fmla="*/ 12 h 124"/>
                  <a:gd name="T6" fmla="*/ 13 w 82"/>
                  <a:gd name="T7" fmla="*/ 12 h 124"/>
                  <a:gd name="T8" fmla="*/ 13 w 82"/>
                  <a:gd name="T9" fmla="*/ 53 h 124"/>
                  <a:gd name="T10" fmla="*/ 80 w 82"/>
                  <a:gd name="T11" fmla="*/ 53 h 124"/>
                  <a:gd name="T12" fmla="*/ 80 w 82"/>
                  <a:gd name="T13" fmla="*/ 65 h 124"/>
                  <a:gd name="T14" fmla="*/ 13 w 82"/>
                  <a:gd name="T15" fmla="*/ 65 h 124"/>
                  <a:gd name="T16" fmla="*/ 13 w 82"/>
                  <a:gd name="T17" fmla="*/ 112 h 124"/>
                  <a:gd name="T18" fmla="*/ 82 w 82"/>
                  <a:gd name="T19" fmla="*/ 112 h 124"/>
                  <a:gd name="T20" fmla="*/ 82 w 82"/>
                  <a:gd name="T21" fmla="*/ 124 h 124"/>
                  <a:gd name="T22" fmla="*/ 0 w 82"/>
                  <a:gd name="T23" fmla="*/ 124 h 124"/>
                  <a:gd name="T24" fmla="*/ 0 w 82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24">
                    <a:moveTo>
                      <a:pt x="0" y="0"/>
                    </a:moveTo>
                    <a:lnTo>
                      <a:pt x="82" y="0"/>
                    </a:lnTo>
                    <a:lnTo>
                      <a:pt x="82" y="12"/>
                    </a:lnTo>
                    <a:lnTo>
                      <a:pt x="13" y="12"/>
                    </a:lnTo>
                    <a:lnTo>
                      <a:pt x="13" y="53"/>
                    </a:lnTo>
                    <a:lnTo>
                      <a:pt x="80" y="53"/>
                    </a:lnTo>
                    <a:lnTo>
                      <a:pt x="80" y="65"/>
                    </a:lnTo>
                    <a:lnTo>
                      <a:pt x="13" y="65"/>
                    </a:lnTo>
                    <a:lnTo>
                      <a:pt x="13" y="112"/>
                    </a:lnTo>
                    <a:lnTo>
                      <a:pt x="82" y="112"/>
                    </a:lnTo>
                    <a:lnTo>
                      <a:pt x="8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9E9DA0EA-507C-37C1-8B8E-27F8D65A6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125" y="4197351"/>
                <a:ext cx="166687" cy="196850"/>
              </a:xfrm>
              <a:custGeom>
                <a:avLst/>
                <a:gdLst>
                  <a:gd name="T0" fmla="*/ 46 w 105"/>
                  <a:gd name="T1" fmla="*/ 12 h 124"/>
                  <a:gd name="T2" fmla="*/ 0 w 105"/>
                  <a:gd name="T3" fmla="*/ 12 h 124"/>
                  <a:gd name="T4" fmla="*/ 0 w 105"/>
                  <a:gd name="T5" fmla="*/ 0 h 124"/>
                  <a:gd name="T6" fmla="*/ 105 w 105"/>
                  <a:gd name="T7" fmla="*/ 0 h 124"/>
                  <a:gd name="T8" fmla="*/ 105 w 105"/>
                  <a:gd name="T9" fmla="*/ 12 h 124"/>
                  <a:gd name="T10" fmla="*/ 59 w 105"/>
                  <a:gd name="T11" fmla="*/ 12 h 124"/>
                  <a:gd name="T12" fmla="*/ 59 w 105"/>
                  <a:gd name="T13" fmla="*/ 124 h 124"/>
                  <a:gd name="T14" fmla="*/ 46 w 105"/>
                  <a:gd name="T15" fmla="*/ 124 h 124"/>
                  <a:gd name="T16" fmla="*/ 46 w 105"/>
                  <a:gd name="T17" fmla="*/ 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24">
                    <a:moveTo>
                      <a:pt x="46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12"/>
                    </a:lnTo>
                    <a:lnTo>
                      <a:pt x="59" y="12"/>
                    </a:lnTo>
                    <a:lnTo>
                      <a:pt x="59" y="124"/>
                    </a:lnTo>
                    <a:lnTo>
                      <a:pt x="46" y="124"/>
                    </a:lnTo>
                    <a:lnTo>
                      <a:pt x="4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20A9BF-A983-5608-5228-793060D22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800" y="4197351"/>
                <a:ext cx="268287" cy="196850"/>
              </a:xfrm>
              <a:custGeom>
                <a:avLst/>
                <a:gdLst>
                  <a:gd name="T0" fmla="*/ 0 w 169"/>
                  <a:gd name="T1" fmla="*/ 0 h 124"/>
                  <a:gd name="T2" fmla="*/ 14 w 169"/>
                  <a:gd name="T3" fmla="*/ 0 h 124"/>
                  <a:gd name="T4" fmla="*/ 45 w 169"/>
                  <a:gd name="T5" fmla="*/ 101 h 124"/>
                  <a:gd name="T6" fmla="*/ 78 w 169"/>
                  <a:gd name="T7" fmla="*/ 0 h 124"/>
                  <a:gd name="T8" fmla="*/ 91 w 169"/>
                  <a:gd name="T9" fmla="*/ 0 h 124"/>
                  <a:gd name="T10" fmla="*/ 124 w 169"/>
                  <a:gd name="T11" fmla="*/ 101 h 124"/>
                  <a:gd name="T12" fmla="*/ 155 w 169"/>
                  <a:gd name="T13" fmla="*/ 0 h 124"/>
                  <a:gd name="T14" fmla="*/ 169 w 169"/>
                  <a:gd name="T15" fmla="*/ 0 h 124"/>
                  <a:gd name="T16" fmla="*/ 128 w 169"/>
                  <a:gd name="T17" fmla="*/ 124 h 124"/>
                  <a:gd name="T18" fmla="*/ 118 w 169"/>
                  <a:gd name="T19" fmla="*/ 124 h 124"/>
                  <a:gd name="T20" fmla="*/ 85 w 169"/>
                  <a:gd name="T21" fmla="*/ 21 h 124"/>
                  <a:gd name="T22" fmla="*/ 51 w 169"/>
                  <a:gd name="T23" fmla="*/ 124 h 124"/>
                  <a:gd name="T24" fmla="*/ 39 w 169"/>
                  <a:gd name="T25" fmla="*/ 124 h 124"/>
                  <a:gd name="T26" fmla="*/ 0 w 169"/>
                  <a:gd name="T2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124">
                    <a:moveTo>
                      <a:pt x="0" y="0"/>
                    </a:moveTo>
                    <a:lnTo>
                      <a:pt x="14" y="0"/>
                    </a:lnTo>
                    <a:lnTo>
                      <a:pt x="45" y="101"/>
                    </a:lnTo>
                    <a:lnTo>
                      <a:pt x="78" y="0"/>
                    </a:lnTo>
                    <a:lnTo>
                      <a:pt x="91" y="0"/>
                    </a:lnTo>
                    <a:lnTo>
                      <a:pt x="124" y="101"/>
                    </a:lnTo>
                    <a:lnTo>
                      <a:pt x="155" y="0"/>
                    </a:lnTo>
                    <a:lnTo>
                      <a:pt x="169" y="0"/>
                    </a:lnTo>
                    <a:lnTo>
                      <a:pt x="128" y="124"/>
                    </a:lnTo>
                    <a:lnTo>
                      <a:pt x="118" y="124"/>
                    </a:lnTo>
                    <a:lnTo>
                      <a:pt x="85" y="21"/>
                    </a:lnTo>
                    <a:lnTo>
                      <a:pt x="51" y="124"/>
                    </a:lnTo>
                    <a:lnTo>
                      <a:pt x="39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2DF1888-3B79-0F97-A40A-86AFF7E2B3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7550" y="4192588"/>
                <a:ext cx="198437" cy="204788"/>
              </a:xfrm>
              <a:custGeom>
                <a:avLst/>
                <a:gdLst>
                  <a:gd name="T0" fmla="*/ 0 w 83"/>
                  <a:gd name="T1" fmla="*/ 43 h 85"/>
                  <a:gd name="T2" fmla="*/ 42 w 83"/>
                  <a:gd name="T3" fmla="*/ 0 h 85"/>
                  <a:gd name="T4" fmla="*/ 83 w 83"/>
                  <a:gd name="T5" fmla="*/ 43 h 85"/>
                  <a:gd name="T6" fmla="*/ 42 w 83"/>
                  <a:gd name="T7" fmla="*/ 85 h 85"/>
                  <a:gd name="T8" fmla="*/ 0 w 83"/>
                  <a:gd name="T9" fmla="*/ 43 h 85"/>
                  <a:gd name="T10" fmla="*/ 74 w 83"/>
                  <a:gd name="T11" fmla="*/ 43 h 85"/>
                  <a:gd name="T12" fmla="*/ 42 w 83"/>
                  <a:gd name="T13" fmla="*/ 9 h 85"/>
                  <a:gd name="T14" fmla="*/ 9 w 83"/>
                  <a:gd name="T15" fmla="*/ 43 h 85"/>
                  <a:gd name="T16" fmla="*/ 42 w 83"/>
                  <a:gd name="T17" fmla="*/ 77 h 85"/>
                  <a:gd name="T18" fmla="*/ 74 w 83"/>
                  <a:gd name="T1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85">
                    <a:moveTo>
                      <a:pt x="0" y="43"/>
                    </a:moveTo>
                    <a:cubicBezTo>
                      <a:pt x="0" y="13"/>
                      <a:pt x="15" y="0"/>
                      <a:pt x="42" y="0"/>
                    </a:cubicBezTo>
                    <a:cubicBezTo>
                      <a:pt x="68" y="0"/>
                      <a:pt x="83" y="13"/>
                      <a:pt x="83" y="43"/>
                    </a:cubicBezTo>
                    <a:cubicBezTo>
                      <a:pt x="83" y="72"/>
                      <a:pt x="68" y="85"/>
                      <a:pt x="42" y="85"/>
                    </a:cubicBezTo>
                    <a:cubicBezTo>
                      <a:pt x="15" y="85"/>
                      <a:pt x="0" y="72"/>
                      <a:pt x="0" y="43"/>
                    </a:cubicBezTo>
                    <a:close/>
                    <a:moveTo>
                      <a:pt x="74" y="43"/>
                    </a:moveTo>
                    <a:cubicBezTo>
                      <a:pt x="74" y="21"/>
                      <a:pt x="64" y="9"/>
                      <a:pt x="42" y="9"/>
                    </a:cubicBezTo>
                    <a:cubicBezTo>
                      <a:pt x="19" y="9"/>
                      <a:pt x="9" y="21"/>
                      <a:pt x="9" y="43"/>
                    </a:cubicBezTo>
                    <a:cubicBezTo>
                      <a:pt x="9" y="65"/>
                      <a:pt x="19" y="77"/>
                      <a:pt x="42" y="77"/>
                    </a:cubicBezTo>
                    <a:cubicBezTo>
                      <a:pt x="64" y="77"/>
                      <a:pt x="74" y="65"/>
                      <a:pt x="7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B802130F-5128-1779-CF9A-C917F81771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8850" y="4197351"/>
                <a:ext cx="150812" cy="196850"/>
              </a:xfrm>
              <a:custGeom>
                <a:avLst/>
                <a:gdLst>
                  <a:gd name="T0" fmla="*/ 33 w 63"/>
                  <a:gd name="T1" fmla="*/ 48 h 82"/>
                  <a:gd name="T2" fmla="*/ 8 w 63"/>
                  <a:gd name="T3" fmla="*/ 48 h 82"/>
                  <a:gd name="T4" fmla="*/ 8 w 63"/>
                  <a:gd name="T5" fmla="*/ 82 h 82"/>
                  <a:gd name="T6" fmla="*/ 0 w 63"/>
                  <a:gd name="T7" fmla="*/ 82 h 82"/>
                  <a:gd name="T8" fmla="*/ 0 w 63"/>
                  <a:gd name="T9" fmla="*/ 0 h 82"/>
                  <a:gd name="T10" fmla="*/ 35 w 63"/>
                  <a:gd name="T11" fmla="*/ 0 h 82"/>
                  <a:gd name="T12" fmla="*/ 63 w 63"/>
                  <a:gd name="T13" fmla="*/ 24 h 82"/>
                  <a:gd name="T14" fmla="*/ 42 w 63"/>
                  <a:gd name="T15" fmla="*/ 48 h 82"/>
                  <a:gd name="T16" fmla="*/ 61 w 63"/>
                  <a:gd name="T17" fmla="*/ 82 h 82"/>
                  <a:gd name="T18" fmla="*/ 52 w 63"/>
                  <a:gd name="T19" fmla="*/ 82 h 82"/>
                  <a:gd name="T20" fmla="*/ 33 w 63"/>
                  <a:gd name="T21" fmla="*/ 48 h 82"/>
                  <a:gd name="T22" fmla="*/ 35 w 63"/>
                  <a:gd name="T23" fmla="*/ 40 h 82"/>
                  <a:gd name="T24" fmla="*/ 54 w 63"/>
                  <a:gd name="T25" fmla="*/ 24 h 82"/>
                  <a:gd name="T26" fmla="*/ 35 w 63"/>
                  <a:gd name="T27" fmla="*/ 8 h 82"/>
                  <a:gd name="T28" fmla="*/ 8 w 63"/>
                  <a:gd name="T29" fmla="*/ 8 h 82"/>
                  <a:gd name="T30" fmla="*/ 8 w 63"/>
                  <a:gd name="T31" fmla="*/ 40 h 82"/>
                  <a:gd name="T32" fmla="*/ 35 w 63"/>
                  <a:gd name="T33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82">
                    <a:moveTo>
                      <a:pt x="33" y="48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4" y="0"/>
                      <a:pt x="63" y="7"/>
                      <a:pt x="63" y="24"/>
                    </a:cubicBezTo>
                    <a:cubicBezTo>
                      <a:pt x="63" y="38"/>
                      <a:pt x="56" y="46"/>
                      <a:pt x="42" y="48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2" y="82"/>
                      <a:pt x="52" y="82"/>
                      <a:pt x="52" y="82"/>
                    </a:cubicBezTo>
                    <a:lnTo>
                      <a:pt x="33" y="48"/>
                    </a:lnTo>
                    <a:close/>
                    <a:moveTo>
                      <a:pt x="35" y="40"/>
                    </a:moveTo>
                    <a:cubicBezTo>
                      <a:pt x="47" y="40"/>
                      <a:pt x="54" y="37"/>
                      <a:pt x="54" y="24"/>
                    </a:cubicBezTo>
                    <a:cubicBezTo>
                      <a:pt x="54" y="11"/>
                      <a:pt x="47" y="8"/>
                      <a:pt x="35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35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50507C9-3FAF-0070-C373-E4D8E84A1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525" y="4197351"/>
                <a:ext cx="153987" cy="196850"/>
              </a:xfrm>
              <a:custGeom>
                <a:avLst/>
                <a:gdLst>
                  <a:gd name="T0" fmla="*/ 38 w 97"/>
                  <a:gd name="T1" fmla="*/ 57 h 124"/>
                  <a:gd name="T2" fmla="*/ 14 w 97"/>
                  <a:gd name="T3" fmla="*/ 85 h 124"/>
                  <a:gd name="T4" fmla="*/ 14 w 97"/>
                  <a:gd name="T5" fmla="*/ 124 h 124"/>
                  <a:gd name="T6" fmla="*/ 0 w 97"/>
                  <a:gd name="T7" fmla="*/ 124 h 124"/>
                  <a:gd name="T8" fmla="*/ 0 w 97"/>
                  <a:gd name="T9" fmla="*/ 0 h 124"/>
                  <a:gd name="T10" fmla="*/ 14 w 97"/>
                  <a:gd name="T11" fmla="*/ 0 h 124"/>
                  <a:gd name="T12" fmla="*/ 14 w 97"/>
                  <a:gd name="T13" fmla="*/ 68 h 124"/>
                  <a:gd name="T14" fmla="*/ 76 w 97"/>
                  <a:gd name="T15" fmla="*/ 0 h 124"/>
                  <a:gd name="T16" fmla="*/ 91 w 97"/>
                  <a:gd name="T17" fmla="*/ 0 h 124"/>
                  <a:gd name="T18" fmla="*/ 47 w 97"/>
                  <a:gd name="T19" fmla="*/ 48 h 124"/>
                  <a:gd name="T20" fmla="*/ 97 w 97"/>
                  <a:gd name="T21" fmla="*/ 124 h 124"/>
                  <a:gd name="T22" fmla="*/ 82 w 97"/>
                  <a:gd name="T23" fmla="*/ 124 h 124"/>
                  <a:gd name="T24" fmla="*/ 38 w 97"/>
                  <a:gd name="T25" fmla="*/ 5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24">
                    <a:moveTo>
                      <a:pt x="38" y="57"/>
                    </a:moveTo>
                    <a:lnTo>
                      <a:pt x="14" y="85"/>
                    </a:lnTo>
                    <a:lnTo>
                      <a:pt x="14" y="124"/>
                    </a:lnTo>
                    <a:lnTo>
                      <a:pt x="0" y="124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68"/>
                    </a:lnTo>
                    <a:lnTo>
                      <a:pt x="76" y="0"/>
                    </a:lnTo>
                    <a:lnTo>
                      <a:pt x="91" y="0"/>
                    </a:lnTo>
                    <a:lnTo>
                      <a:pt x="47" y="48"/>
                    </a:lnTo>
                    <a:lnTo>
                      <a:pt x="97" y="124"/>
                    </a:lnTo>
                    <a:lnTo>
                      <a:pt x="82" y="124"/>
                    </a:lnTo>
                    <a:lnTo>
                      <a:pt x="38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FCC731AF-ABA1-962E-5310-58D52EB70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975" y="4192588"/>
                <a:ext cx="160337" cy="204788"/>
              </a:xfrm>
              <a:custGeom>
                <a:avLst/>
                <a:gdLst>
                  <a:gd name="T0" fmla="*/ 0 w 67"/>
                  <a:gd name="T1" fmla="*/ 75 h 85"/>
                  <a:gd name="T2" fmla="*/ 5 w 67"/>
                  <a:gd name="T3" fmla="*/ 69 h 85"/>
                  <a:gd name="T4" fmla="*/ 34 w 67"/>
                  <a:gd name="T5" fmla="*/ 77 h 85"/>
                  <a:gd name="T6" fmla="*/ 59 w 67"/>
                  <a:gd name="T7" fmla="*/ 61 h 85"/>
                  <a:gd name="T8" fmla="*/ 34 w 67"/>
                  <a:gd name="T9" fmla="*/ 45 h 85"/>
                  <a:gd name="T10" fmla="*/ 5 w 67"/>
                  <a:gd name="T11" fmla="*/ 22 h 85"/>
                  <a:gd name="T12" fmla="*/ 34 w 67"/>
                  <a:gd name="T13" fmla="*/ 0 h 85"/>
                  <a:gd name="T14" fmla="*/ 63 w 67"/>
                  <a:gd name="T15" fmla="*/ 8 h 85"/>
                  <a:gd name="T16" fmla="*/ 58 w 67"/>
                  <a:gd name="T17" fmla="*/ 15 h 85"/>
                  <a:gd name="T18" fmla="*/ 34 w 67"/>
                  <a:gd name="T19" fmla="*/ 8 h 85"/>
                  <a:gd name="T20" fmla="*/ 13 w 67"/>
                  <a:gd name="T21" fmla="*/ 22 h 85"/>
                  <a:gd name="T22" fmla="*/ 36 w 67"/>
                  <a:gd name="T23" fmla="*/ 37 h 85"/>
                  <a:gd name="T24" fmla="*/ 67 w 67"/>
                  <a:gd name="T25" fmla="*/ 61 h 85"/>
                  <a:gd name="T26" fmla="*/ 34 w 67"/>
                  <a:gd name="T27" fmla="*/ 85 h 85"/>
                  <a:gd name="T28" fmla="*/ 0 w 67"/>
                  <a:gd name="T29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85">
                    <a:moveTo>
                      <a:pt x="0" y="75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15" y="75"/>
                      <a:pt x="24" y="77"/>
                      <a:pt x="34" y="77"/>
                    </a:cubicBezTo>
                    <a:cubicBezTo>
                      <a:pt x="51" y="77"/>
                      <a:pt x="59" y="72"/>
                      <a:pt x="59" y="61"/>
                    </a:cubicBezTo>
                    <a:cubicBezTo>
                      <a:pt x="59" y="49"/>
                      <a:pt x="49" y="48"/>
                      <a:pt x="34" y="45"/>
                    </a:cubicBezTo>
                    <a:cubicBezTo>
                      <a:pt x="16" y="42"/>
                      <a:pt x="5" y="39"/>
                      <a:pt x="5" y="22"/>
                    </a:cubicBezTo>
                    <a:cubicBezTo>
                      <a:pt x="5" y="7"/>
                      <a:pt x="15" y="0"/>
                      <a:pt x="34" y="0"/>
                    </a:cubicBezTo>
                    <a:cubicBezTo>
                      <a:pt x="47" y="0"/>
                      <a:pt x="56" y="3"/>
                      <a:pt x="63" y="8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2" y="11"/>
                      <a:pt x="43" y="8"/>
                      <a:pt x="34" y="8"/>
                    </a:cubicBezTo>
                    <a:cubicBezTo>
                      <a:pt x="19" y="8"/>
                      <a:pt x="13" y="12"/>
                      <a:pt x="13" y="22"/>
                    </a:cubicBezTo>
                    <a:cubicBezTo>
                      <a:pt x="13" y="33"/>
                      <a:pt x="22" y="35"/>
                      <a:pt x="36" y="37"/>
                    </a:cubicBezTo>
                    <a:cubicBezTo>
                      <a:pt x="54" y="40"/>
                      <a:pt x="67" y="43"/>
                      <a:pt x="67" y="61"/>
                    </a:cubicBezTo>
                    <a:cubicBezTo>
                      <a:pt x="67" y="77"/>
                      <a:pt x="57" y="85"/>
                      <a:pt x="34" y="85"/>
                    </a:cubicBezTo>
                    <a:cubicBezTo>
                      <a:pt x="22" y="85"/>
                      <a:pt x="11" y="82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5A8A99B-3B0C-F0FC-BF99-CF9503D55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350" y="3379788"/>
                <a:ext cx="352425" cy="730250"/>
              </a:xfrm>
              <a:custGeom>
                <a:avLst/>
                <a:gdLst>
                  <a:gd name="T0" fmla="*/ 120 w 147"/>
                  <a:gd name="T1" fmla="*/ 0 h 303"/>
                  <a:gd name="T2" fmla="*/ 0 w 147"/>
                  <a:gd name="T3" fmla="*/ 125 h 303"/>
                  <a:gd name="T4" fmla="*/ 0 w 147"/>
                  <a:gd name="T5" fmla="*/ 303 h 303"/>
                  <a:gd name="T6" fmla="*/ 27 w 147"/>
                  <a:gd name="T7" fmla="*/ 303 h 303"/>
                  <a:gd name="T8" fmla="*/ 27 w 147"/>
                  <a:gd name="T9" fmla="*/ 125 h 303"/>
                  <a:gd name="T10" fmla="*/ 120 w 147"/>
                  <a:gd name="T11" fmla="*/ 26 h 303"/>
                  <a:gd name="T12" fmla="*/ 147 w 147"/>
                  <a:gd name="T13" fmla="*/ 27 h 303"/>
                  <a:gd name="T14" fmla="*/ 147 w 147"/>
                  <a:gd name="T15" fmla="*/ 1 h 303"/>
                  <a:gd name="T16" fmla="*/ 120 w 147"/>
                  <a:gd name="T17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03">
                    <a:moveTo>
                      <a:pt x="120" y="0"/>
                    </a:moveTo>
                    <a:cubicBezTo>
                      <a:pt x="5" y="0"/>
                      <a:pt x="0" y="52"/>
                      <a:pt x="0" y="125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7" y="125"/>
                      <a:pt x="27" y="125"/>
                      <a:pt x="27" y="125"/>
                    </a:cubicBezTo>
                    <a:cubicBezTo>
                      <a:pt x="27" y="70"/>
                      <a:pt x="25" y="26"/>
                      <a:pt x="120" y="26"/>
                    </a:cubicBezTo>
                    <a:cubicBezTo>
                      <a:pt x="130" y="26"/>
                      <a:pt x="139" y="26"/>
                      <a:pt x="147" y="27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39" y="1"/>
                      <a:pt x="130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F8484D69-91AB-5FAB-63C8-27B325231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3394076"/>
                <a:ext cx="582612" cy="730250"/>
              </a:xfrm>
              <a:custGeom>
                <a:avLst/>
                <a:gdLst>
                  <a:gd name="T0" fmla="*/ 0 w 243"/>
                  <a:gd name="T1" fmla="*/ 181 h 303"/>
                  <a:gd name="T2" fmla="*/ 0 w 243"/>
                  <a:gd name="T3" fmla="*/ 0 h 303"/>
                  <a:gd name="T4" fmla="*/ 28 w 243"/>
                  <a:gd name="T5" fmla="*/ 0 h 303"/>
                  <a:gd name="T6" fmla="*/ 28 w 243"/>
                  <a:gd name="T7" fmla="*/ 182 h 303"/>
                  <a:gd name="T8" fmla="*/ 123 w 243"/>
                  <a:gd name="T9" fmla="*/ 278 h 303"/>
                  <a:gd name="T10" fmla="*/ 216 w 243"/>
                  <a:gd name="T11" fmla="*/ 179 h 303"/>
                  <a:gd name="T12" fmla="*/ 216 w 243"/>
                  <a:gd name="T13" fmla="*/ 0 h 303"/>
                  <a:gd name="T14" fmla="*/ 243 w 243"/>
                  <a:gd name="T15" fmla="*/ 0 h 303"/>
                  <a:gd name="T16" fmla="*/ 243 w 243"/>
                  <a:gd name="T17" fmla="*/ 179 h 303"/>
                  <a:gd name="T18" fmla="*/ 123 w 243"/>
                  <a:gd name="T19" fmla="*/ 303 h 303"/>
                  <a:gd name="T20" fmla="*/ 0 w 243"/>
                  <a:gd name="T21" fmla="*/ 18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03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234"/>
                      <a:pt x="27" y="278"/>
                      <a:pt x="123" y="278"/>
                    </a:cubicBezTo>
                    <a:cubicBezTo>
                      <a:pt x="218" y="278"/>
                      <a:pt x="216" y="234"/>
                      <a:pt x="216" y="179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79"/>
                      <a:pt x="243" y="179"/>
                      <a:pt x="243" y="179"/>
                    </a:cubicBezTo>
                    <a:cubicBezTo>
                      <a:pt x="243" y="252"/>
                      <a:pt x="238" y="303"/>
                      <a:pt x="123" y="303"/>
                    </a:cubicBezTo>
                    <a:cubicBezTo>
                      <a:pt x="7" y="303"/>
                      <a:pt x="0" y="252"/>
                      <a:pt x="0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337FA77E-DB38-5164-26F8-0944671EB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388" y="3379788"/>
                <a:ext cx="581025" cy="730250"/>
              </a:xfrm>
              <a:custGeom>
                <a:avLst/>
                <a:gdLst>
                  <a:gd name="T0" fmla="*/ 242 w 242"/>
                  <a:gd name="T1" fmla="*/ 122 h 303"/>
                  <a:gd name="T2" fmla="*/ 242 w 242"/>
                  <a:gd name="T3" fmla="*/ 303 h 303"/>
                  <a:gd name="T4" fmla="*/ 215 w 242"/>
                  <a:gd name="T5" fmla="*/ 303 h 303"/>
                  <a:gd name="T6" fmla="*/ 215 w 242"/>
                  <a:gd name="T7" fmla="*/ 122 h 303"/>
                  <a:gd name="T8" fmla="*/ 120 w 242"/>
                  <a:gd name="T9" fmla="*/ 26 h 303"/>
                  <a:gd name="T10" fmla="*/ 27 w 242"/>
                  <a:gd name="T11" fmla="*/ 125 h 303"/>
                  <a:gd name="T12" fmla="*/ 27 w 242"/>
                  <a:gd name="T13" fmla="*/ 303 h 303"/>
                  <a:gd name="T14" fmla="*/ 0 w 242"/>
                  <a:gd name="T15" fmla="*/ 303 h 303"/>
                  <a:gd name="T16" fmla="*/ 0 w 242"/>
                  <a:gd name="T17" fmla="*/ 125 h 303"/>
                  <a:gd name="T18" fmla="*/ 120 w 242"/>
                  <a:gd name="T19" fmla="*/ 0 h 303"/>
                  <a:gd name="T20" fmla="*/ 242 w 242"/>
                  <a:gd name="T21" fmla="*/ 12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303">
                    <a:moveTo>
                      <a:pt x="242" y="122"/>
                    </a:moveTo>
                    <a:cubicBezTo>
                      <a:pt x="242" y="303"/>
                      <a:pt x="242" y="303"/>
                      <a:pt x="242" y="303"/>
                    </a:cubicBezTo>
                    <a:cubicBezTo>
                      <a:pt x="215" y="303"/>
                      <a:pt x="215" y="303"/>
                      <a:pt x="215" y="303"/>
                    </a:cubicBezTo>
                    <a:cubicBezTo>
                      <a:pt x="215" y="122"/>
                      <a:pt x="215" y="122"/>
                      <a:pt x="215" y="122"/>
                    </a:cubicBezTo>
                    <a:cubicBezTo>
                      <a:pt x="215" y="70"/>
                      <a:pt x="215" y="26"/>
                      <a:pt x="120" y="26"/>
                    </a:cubicBezTo>
                    <a:cubicBezTo>
                      <a:pt x="25" y="26"/>
                      <a:pt x="27" y="70"/>
                      <a:pt x="27" y="125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2"/>
                      <a:pt x="5" y="0"/>
                      <a:pt x="120" y="0"/>
                    </a:cubicBezTo>
                    <a:cubicBezTo>
                      <a:pt x="235" y="0"/>
                      <a:pt x="242" y="52"/>
                      <a:pt x="242" y="1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55F707D-FD5A-BBF9-D565-49B3A301D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6650" y="3397251"/>
                <a:ext cx="61912" cy="7127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94381A53-8D69-F6DE-136B-00860943CD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7625" y="3397251"/>
                <a:ext cx="573087" cy="712788"/>
              </a:xfrm>
              <a:custGeom>
                <a:avLst/>
                <a:gdLst>
                  <a:gd name="T0" fmla="*/ 0 w 239"/>
                  <a:gd name="T1" fmla="*/ 0 h 296"/>
                  <a:gd name="T2" fmla="*/ 139 w 239"/>
                  <a:gd name="T3" fmla="*/ 0 h 296"/>
                  <a:gd name="T4" fmla="*/ 239 w 239"/>
                  <a:gd name="T5" fmla="*/ 95 h 296"/>
                  <a:gd name="T6" fmla="*/ 139 w 239"/>
                  <a:gd name="T7" fmla="*/ 193 h 296"/>
                  <a:gd name="T8" fmla="*/ 27 w 239"/>
                  <a:gd name="T9" fmla="*/ 193 h 296"/>
                  <a:gd name="T10" fmla="*/ 27 w 239"/>
                  <a:gd name="T11" fmla="*/ 296 h 296"/>
                  <a:gd name="T12" fmla="*/ 0 w 239"/>
                  <a:gd name="T13" fmla="*/ 296 h 296"/>
                  <a:gd name="T14" fmla="*/ 0 w 239"/>
                  <a:gd name="T15" fmla="*/ 0 h 296"/>
                  <a:gd name="T16" fmla="*/ 139 w 239"/>
                  <a:gd name="T17" fmla="*/ 167 h 296"/>
                  <a:gd name="T18" fmla="*/ 211 w 239"/>
                  <a:gd name="T19" fmla="*/ 96 h 296"/>
                  <a:gd name="T20" fmla="*/ 138 w 239"/>
                  <a:gd name="T21" fmla="*/ 26 h 296"/>
                  <a:gd name="T22" fmla="*/ 27 w 239"/>
                  <a:gd name="T23" fmla="*/ 26 h 296"/>
                  <a:gd name="T24" fmla="*/ 27 w 239"/>
                  <a:gd name="T25" fmla="*/ 167 h 296"/>
                  <a:gd name="T26" fmla="*/ 139 w 239"/>
                  <a:gd name="T27" fmla="*/ 167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96">
                    <a:moveTo>
                      <a:pt x="0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208" y="0"/>
                      <a:pt x="239" y="34"/>
                      <a:pt x="239" y="95"/>
                    </a:cubicBezTo>
                    <a:cubicBezTo>
                      <a:pt x="239" y="156"/>
                      <a:pt x="208" y="193"/>
                      <a:pt x="139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7" y="296"/>
                      <a:pt x="27" y="296"/>
                      <a:pt x="27" y="296"/>
                    </a:cubicBezTo>
                    <a:cubicBezTo>
                      <a:pt x="0" y="296"/>
                      <a:pt x="0" y="296"/>
                      <a:pt x="0" y="296"/>
                    </a:cubicBezTo>
                    <a:lnTo>
                      <a:pt x="0" y="0"/>
                    </a:lnTo>
                    <a:close/>
                    <a:moveTo>
                      <a:pt x="139" y="167"/>
                    </a:moveTo>
                    <a:cubicBezTo>
                      <a:pt x="187" y="167"/>
                      <a:pt x="211" y="143"/>
                      <a:pt x="211" y="96"/>
                    </a:cubicBezTo>
                    <a:cubicBezTo>
                      <a:pt x="211" y="49"/>
                      <a:pt x="185" y="26"/>
                      <a:pt x="138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167"/>
                      <a:pt x="27" y="167"/>
                      <a:pt x="27" y="167"/>
                    </a:cubicBezTo>
                    <a:lnTo>
                      <a:pt x="139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026CADD5-E0E8-6A03-A2A8-179612B4B9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5325" y="3378201"/>
                <a:ext cx="614362" cy="746125"/>
              </a:xfrm>
              <a:custGeom>
                <a:avLst/>
                <a:gdLst>
                  <a:gd name="T0" fmla="*/ 0 w 256"/>
                  <a:gd name="T1" fmla="*/ 155 h 310"/>
                  <a:gd name="T2" fmla="*/ 137 w 256"/>
                  <a:gd name="T3" fmla="*/ 0 h 310"/>
                  <a:gd name="T4" fmla="*/ 256 w 256"/>
                  <a:gd name="T5" fmla="*/ 160 h 310"/>
                  <a:gd name="T6" fmla="*/ 27 w 256"/>
                  <a:gd name="T7" fmla="*/ 160 h 310"/>
                  <a:gd name="T8" fmla="*/ 139 w 256"/>
                  <a:gd name="T9" fmla="*/ 286 h 310"/>
                  <a:gd name="T10" fmla="*/ 236 w 256"/>
                  <a:gd name="T11" fmla="*/ 254 h 310"/>
                  <a:gd name="T12" fmla="*/ 251 w 256"/>
                  <a:gd name="T13" fmla="*/ 274 h 310"/>
                  <a:gd name="T14" fmla="*/ 139 w 256"/>
                  <a:gd name="T15" fmla="*/ 310 h 310"/>
                  <a:gd name="T16" fmla="*/ 0 w 256"/>
                  <a:gd name="T17" fmla="*/ 155 h 310"/>
                  <a:gd name="T18" fmla="*/ 27 w 256"/>
                  <a:gd name="T19" fmla="*/ 135 h 310"/>
                  <a:gd name="T20" fmla="*/ 229 w 256"/>
                  <a:gd name="T21" fmla="*/ 135 h 310"/>
                  <a:gd name="T22" fmla="*/ 136 w 256"/>
                  <a:gd name="T23" fmla="*/ 25 h 310"/>
                  <a:gd name="T24" fmla="*/ 27 w 256"/>
                  <a:gd name="T25" fmla="*/ 13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310">
                    <a:moveTo>
                      <a:pt x="0" y="155"/>
                    </a:moveTo>
                    <a:cubicBezTo>
                      <a:pt x="0" y="68"/>
                      <a:pt x="25" y="0"/>
                      <a:pt x="137" y="0"/>
                    </a:cubicBezTo>
                    <a:cubicBezTo>
                      <a:pt x="252" y="0"/>
                      <a:pt x="256" y="78"/>
                      <a:pt x="256" y="160"/>
                    </a:cubicBezTo>
                    <a:cubicBezTo>
                      <a:pt x="27" y="160"/>
                      <a:pt x="27" y="160"/>
                      <a:pt x="27" y="160"/>
                    </a:cubicBezTo>
                    <a:cubicBezTo>
                      <a:pt x="27" y="232"/>
                      <a:pt x="45" y="286"/>
                      <a:pt x="139" y="286"/>
                    </a:cubicBezTo>
                    <a:cubicBezTo>
                      <a:pt x="189" y="286"/>
                      <a:pt x="212" y="272"/>
                      <a:pt x="236" y="254"/>
                    </a:cubicBezTo>
                    <a:cubicBezTo>
                      <a:pt x="251" y="274"/>
                      <a:pt x="251" y="274"/>
                      <a:pt x="251" y="274"/>
                    </a:cubicBezTo>
                    <a:cubicBezTo>
                      <a:pt x="224" y="294"/>
                      <a:pt x="192" y="310"/>
                      <a:pt x="139" y="310"/>
                    </a:cubicBezTo>
                    <a:cubicBezTo>
                      <a:pt x="22" y="310"/>
                      <a:pt x="0" y="242"/>
                      <a:pt x="0" y="155"/>
                    </a:cubicBezTo>
                    <a:close/>
                    <a:moveTo>
                      <a:pt x="27" y="135"/>
                    </a:moveTo>
                    <a:cubicBezTo>
                      <a:pt x="229" y="135"/>
                      <a:pt x="229" y="135"/>
                      <a:pt x="229" y="135"/>
                    </a:cubicBezTo>
                    <a:cubicBezTo>
                      <a:pt x="226" y="76"/>
                      <a:pt x="223" y="25"/>
                      <a:pt x="136" y="25"/>
                    </a:cubicBezTo>
                    <a:cubicBezTo>
                      <a:pt x="53" y="25"/>
                      <a:pt x="30" y="70"/>
                      <a:pt x="27" y="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5B3FA9FA-4B82-0806-9096-338434B03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788" y="3394076"/>
                <a:ext cx="312737" cy="873125"/>
              </a:xfrm>
              <a:custGeom>
                <a:avLst/>
                <a:gdLst>
                  <a:gd name="T0" fmla="*/ 10 w 130"/>
                  <a:gd name="T1" fmla="*/ 362 h 362"/>
                  <a:gd name="T2" fmla="*/ 130 w 130"/>
                  <a:gd name="T3" fmla="*/ 237 h 362"/>
                  <a:gd name="T4" fmla="*/ 130 w 130"/>
                  <a:gd name="T5" fmla="*/ 0 h 362"/>
                  <a:gd name="T6" fmla="*/ 103 w 130"/>
                  <a:gd name="T7" fmla="*/ 0 h 362"/>
                  <a:gd name="T8" fmla="*/ 103 w 130"/>
                  <a:gd name="T9" fmla="*/ 237 h 362"/>
                  <a:gd name="T10" fmla="*/ 10 w 130"/>
                  <a:gd name="T11" fmla="*/ 336 h 362"/>
                  <a:gd name="T12" fmla="*/ 0 w 130"/>
                  <a:gd name="T13" fmla="*/ 336 h 362"/>
                  <a:gd name="T14" fmla="*/ 0 w 130"/>
                  <a:gd name="T15" fmla="*/ 361 h 362"/>
                  <a:gd name="T16" fmla="*/ 10 w 130"/>
                  <a:gd name="T17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362">
                    <a:moveTo>
                      <a:pt x="10" y="362"/>
                    </a:moveTo>
                    <a:cubicBezTo>
                      <a:pt x="126" y="362"/>
                      <a:pt x="130" y="310"/>
                      <a:pt x="130" y="237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37"/>
                      <a:pt x="103" y="237"/>
                      <a:pt x="103" y="237"/>
                    </a:cubicBezTo>
                    <a:cubicBezTo>
                      <a:pt x="103" y="292"/>
                      <a:pt x="105" y="336"/>
                      <a:pt x="10" y="336"/>
                    </a:cubicBezTo>
                    <a:cubicBezTo>
                      <a:pt x="7" y="336"/>
                      <a:pt x="3" y="336"/>
                      <a:pt x="0" y="33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3" y="362"/>
                      <a:pt x="7" y="362"/>
                      <a:pt x="10" y="3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4075500-11A3-4AC2-0A41-58646AFFE9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3688" y="4022726"/>
                <a:ext cx="90487" cy="92075"/>
              </a:xfrm>
              <a:custGeom>
                <a:avLst/>
                <a:gdLst>
                  <a:gd name="T0" fmla="*/ 19 w 38"/>
                  <a:gd name="T1" fmla="*/ 38 h 38"/>
                  <a:gd name="T2" fmla="*/ 0 w 38"/>
                  <a:gd name="T3" fmla="*/ 19 h 38"/>
                  <a:gd name="T4" fmla="*/ 19 w 38"/>
                  <a:gd name="T5" fmla="*/ 0 h 38"/>
                  <a:gd name="T6" fmla="*/ 38 w 38"/>
                  <a:gd name="T7" fmla="*/ 19 h 38"/>
                  <a:gd name="T8" fmla="*/ 19 w 38"/>
                  <a:gd name="T9" fmla="*/ 38 h 38"/>
                  <a:gd name="T10" fmla="*/ 19 w 38"/>
                  <a:gd name="T11" fmla="*/ 2 h 38"/>
                  <a:gd name="T12" fmla="*/ 3 w 38"/>
                  <a:gd name="T13" fmla="*/ 19 h 38"/>
                  <a:gd name="T14" fmla="*/ 19 w 38"/>
                  <a:gd name="T15" fmla="*/ 35 h 38"/>
                  <a:gd name="T16" fmla="*/ 36 w 38"/>
                  <a:gd name="T17" fmla="*/ 19 h 38"/>
                  <a:gd name="T18" fmla="*/ 19 w 38"/>
                  <a:gd name="T1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9" y="38"/>
                      <a:pt x="0" y="2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30" y="0"/>
                      <a:pt x="38" y="8"/>
                      <a:pt x="38" y="19"/>
                    </a:cubicBezTo>
                    <a:cubicBezTo>
                      <a:pt x="38" y="29"/>
                      <a:pt x="30" y="38"/>
                      <a:pt x="19" y="38"/>
                    </a:cubicBezTo>
                    <a:close/>
                    <a:moveTo>
                      <a:pt x="19" y="2"/>
                    </a:moveTo>
                    <a:cubicBezTo>
                      <a:pt x="10" y="2"/>
                      <a:pt x="3" y="10"/>
                      <a:pt x="3" y="19"/>
                    </a:cubicBezTo>
                    <a:cubicBezTo>
                      <a:pt x="3" y="28"/>
                      <a:pt x="10" y="35"/>
                      <a:pt x="19" y="35"/>
                    </a:cubicBezTo>
                    <a:cubicBezTo>
                      <a:pt x="28" y="35"/>
                      <a:pt x="36" y="28"/>
                      <a:pt x="36" y="19"/>
                    </a:cubicBezTo>
                    <a:cubicBezTo>
                      <a:pt x="36" y="10"/>
                      <a:pt x="28" y="2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Freeform 21">
                <a:extLst>
                  <a:ext uri="{FF2B5EF4-FFF2-40B4-BE49-F238E27FC236}">
                    <a16:creationId xmlns:a16="http://schemas.microsoft.com/office/drawing/2014/main" id="{8BB2871D-FC93-D6E3-D9B6-9CFD233939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3" y="4041776"/>
                <a:ext cx="41275" cy="53975"/>
              </a:xfrm>
              <a:custGeom>
                <a:avLst/>
                <a:gdLst>
                  <a:gd name="T0" fmla="*/ 8 w 17"/>
                  <a:gd name="T1" fmla="*/ 13 h 22"/>
                  <a:gd name="T2" fmla="*/ 2 w 17"/>
                  <a:gd name="T3" fmla="*/ 13 h 22"/>
                  <a:gd name="T4" fmla="*/ 2 w 17"/>
                  <a:gd name="T5" fmla="*/ 22 h 22"/>
                  <a:gd name="T6" fmla="*/ 0 w 17"/>
                  <a:gd name="T7" fmla="*/ 22 h 22"/>
                  <a:gd name="T8" fmla="*/ 0 w 17"/>
                  <a:gd name="T9" fmla="*/ 0 h 22"/>
                  <a:gd name="T10" fmla="*/ 9 w 17"/>
                  <a:gd name="T11" fmla="*/ 0 h 22"/>
                  <a:gd name="T12" fmla="*/ 17 w 17"/>
                  <a:gd name="T13" fmla="*/ 7 h 22"/>
                  <a:gd name="T14" fmla="*/ 12 w 17"/>
                  <a:gd name="T15" fmla="*/ 13 h 22"/>
                  <a:gd name="T16" fmla="*/ 16 w 17"/>
                  <a:gd name="T17" fmla="*/ 22 h 22"/>
                  <a:gd name="T18" fmla="*/ 13 w 17"/>
                  <a:gd name="T19" fmla="*/ 22 h 22"/>
                  <a:gd name="T20" fmla="*/ 8 w 17"/>
                  <a:gd name="T21" fmla="*/ 13 h 22"/>
                  <a:gd name="T22" fmla="*/ 9 w 17"/>
                  <a:gd name="T23" fmla="*/ 11 h 22"/>
                  <a:gd name="T24" fmla="*/ 14 w 17"/>
                  <a:gd name="T25" fmla="*/ 7 h 22"/>
                  <a:gd name="T26" fmla="*/ 9 w 17"/>
                  <a:gd name="T27" fmla="*/ 3 h 22"/>
                  <a:gd name="T28" fmla="*/ 2 w 17"/>
                  <a:gd name="T29" fmla="*/ 3 h 22"/>
                  <a:gd name="T30" fmla="*/ 2 w 17"/>
                  <a:gd name="T31" fmla="*/ 11 h 22"/>
                  <a:gd name="T32" fmla="*/ 9 w 17"/>
                  <a:gd name="T33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22">
                    <a:moveTo>
                      <a:pt x="8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2"/>
                      <a:pt x="17" y="7"/>
                    </a:cubicBezTo>
                    <a:cubicBezTo>
                      <a:pt x="17" y="10"/>
                      <a:pt x="15" y="12"/>
                      <a:pt x="12" y="1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3" y="22"/>
                      <a:pt x="13" y="22"/>
                      <a:pt x="13" y="22"/>
                    </a:cubicBezTo>
                    <a:lnTo>
                      <a:pt x="8" y="13"/>
                    </a:lnTo>
                    <a:close/>
                    <a:moveTo>
                      <a:pt x="9" y="11"/>
                    </a:moveTo>
                    <a:cubicBezTo>
                      <a:pt x="12" y="11"/>
                      <a:pt x="14" y="10"/>
                      <a:pt x="14" y="7"/>
                    </a:cubicBezTo>
                    <a:cubicBezTo>
                      <a:pt x="14" y="4"/>
                      <a:pt x="12" y="3"/>
                      <a:pt x="9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11"/>
                      <a:pt x="2" y="11"/>
                      <a:pt x="2" y="11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174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827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 Statmen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CF17F9-AC8C-ED00-F775-0FE60FEB2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2220788"/>
            <a:ext cx="10093909" cy="2101232"/>
          </a:xfrm>
          <a:noFill/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i="0">
                <a:solidFill>
                  <a:schemeClr val="tx1"/>
                </a:solidFill>
                <a:latin typeface="+mj-lt"/>
                <a:ea typeface="Lato Black" panose="020F0502020204030203" pitchFamily="34" charset="0"/>
                <a:cs typeface="Lato Black" panose="020F0502020204030203" pitchFamily="34" charset="0"/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/>
              <a:t>Click to edit section slide title</a:t>
            </a:r>
          </a:p>
        </p:txBody>
      </p:sp>
    </p:spTree>
    <p:extLst>
      <p:ext uri="{BB962C8B-B14F-4D97-AF65-F5344CB8AC3E}">
        <p14:creationId xmlns:p14="http://schemas.microsoft.com/office/powerpoint/2010/main" val="2215734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men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C88D989-DCED-04C0-7178-E2CA78AFB8F5}"/>
              </a:ext>
            </a:extLst>
          </p:cNvPr>
          <p:cNvGrpSpPr/>
          <p:nvPr userDrawn="1"/>
        </p:nvGrpSpPr>
        <p:grpSpPr>
          <a:xfrm>
            <a:off x="0" y="1023"/>
            <a:ext cx="12192000" cy="6855954"/>
            <a:chOff x="0" y="1023"/>
            <a:chExt cx="12192000" cy="685595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FE5FBB-0043-4B4F-79CE-33122D06B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023"/>
              <a:ext cx="12192000" cy="685595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3853CC-6339-06CD-D9E8-D2971C4EEDB4}"/>
                </a:ext>
              </a:extLst>
            </p:cNvPr>
            <p:cNvSpPr txBox="1"/>
            <p:nvPr userDrawn="1"/>
          </p:nvSpPr>
          <p:spPr>
            <a:xfrm>
              <a:off x="606673" y="6695171"/>
              <a:ext cx="1080759" cy="8310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600" kern="1200">
                  <a:solidFill>
                    <a:schemeClr val="tx1"/>
                  </a:solidFill>
                  <a:latin typeface="+mn-lt"/>
                  <a:ea typeface="+mn-ea"/>
                  <a:cs typeface="Calibri" panose="020F0502020204030204" pitchFamily="34" charset="0"/>
                </a:rPr>
                <a:t>© 2025 Juniper Networks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6666A4C-276C-232D-37BE-9DE9737FD2A2}"/>
                </a:ext>
              </a:extLst>
            </p:cNvPr>
            <p:cNvGrpSpPr/>
            <p:nvPr userDrawn="1"/>
          </p:nvGrpSpPr>
          <p:grpSpPr>
            <a:xfrm>
              <a:off x="11019164" y="6573294"/>
              <a:ext cx="691266" cy="189899"/>
              <a:chOff x="1855788" y="3378201"/>
              <a:chExt cx="3709987" cy="1019175"/>
            </a:xfrm>
            <a:solidFill>
              <a:schemeClr val="tx1"/>
            </a:solidFill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1BCF35C9-27F3-216F-F093-A59BAE225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6650" y="4197351"/>
                <a:ext cx="160337" cy="196850"/>
              </a:xfrm>
              <a:custGeom>
                <a:avLst/>
                <a:gdLst>
                  <a:gd name="T0" fmla="*/ 0 w 101"/>
                  <a:gd name="T1" fmla="*/ 0 h 124"/>
                  <a:gd name="T2" fmla="*/ 13 w 101"/>
                  <a:gd name="T3" fmla="*/ 0 h 124"/>
                  <a:gd name="T4" fmla="*/ 87 w 101"/>
                  <a:gd name="T5" fmla="*/ 101 h 124"/>
                  <a:gd name="T6" fmla="*/ 87 w 101"/>
                  <a:gd name="T7" fmla="*/ 0 h 124"/>
                  <a:gd name="T8" fmla="*/ 101 w 101"/>
                  <a:gd name="T9" fmla="*/ 0 h 124"/>
                  <a:gd name="T10" fmla="*/ 101 w 101"/>
                  <a:gd name="T11" fmla="*/ 124 h 124"/>
                  <a:gd name="T12" fmla="*/ 89 w 101"/>
                  <a:gd name="T13" fmla="*/ 124 h 124"/>
                  <a:gd name="T14" fmla="*/ 12 w 101"/>
                  <a:gd name="T15" fmla="*/ 18 h 124"/>
                  <a:gd name="T16" fmla="*/ 12 w 101"/>
                  <a:gd name="T17" fmla="*/ 124 h 124"/>
                  <a:gd name="T18" fmla="*/ 0 w 101"/>
                  <a:gd name="T19" fmla="*/ 124 h 124"/>
                  <a:gd name="T20" fmla="*/ 0 w 101"/>
                  <a:gd name="T2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124">
                    <a:moveTo>
                      <a:pt x="0" y="0"/>
                    </a:moveTo>
                    <a:lnTo>
                      <a:pt x="13" y="0"/>
                    </a:lnTo>
                    <a:lnTo>
                      <a:pt x="87" y="101"/>
                    </a:lnTo>
                    <a:lnTo>
                      <a:pt x="87" y="0"/>
                    </a:lnTo>
                    <a:lnTo>
                      <a:pt x="101" y="0"/>
                    </a:lnTo>
                    <a:lnTo>
                      <a:pt x="101" y="124"/>
                    </a:lnTo>
                    <a:lnTo>
                      <a:pt x="89" y="124"/>
                    </a:lnTo>
                    <a:lnTo>
                      <a:pt x="12" y="18"/>
                    </a:lnTo>
                    <a:lnTo>
                      <a:pt x="1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11E858F8-4B11-5FC0-30CC-44A875088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4197351"/>
                <a:ext cx="130175" cy="196850"/>
              </a:xfrm>
              <a:custGeom>
                <a:avLst/>
                <a:gdLst>
                  <a:gd name="T0" fmla="*/ 0 w 82"/>
                  <a:gd name="T1" fmla="*/ 0 h 124"/>
                  <a:gd name="T2" fmla="*/ 82 w 82"/>
                  <a:gd name="T3" fmla="*/ 0 h 124"/>
                  <a:gd name="T4" fmla="*/ 82 w 82"/>
                  <a:gd name="T5" fmla="*/ 12 h 124"/>
                  <a:gd name="T6" fmla="*/ 13 w 82"/>
                  <a:gd name="T7" fmla="*/ 12 h 124"/>
                  <a:gd name="T8" fmla="*/ 13 w 82"/>
                  <a:gd name="T9" fmla="*/ 53 h 124"/>
                  <a:gd name="T10" fmla="*/ 80 w 82"/>
                  <a:gd name="T11" fmla="*/ 53 h 124"/>
                  <a:gd name="T12" fmla="*/ 80 w 82"/>
                  <a:gd name="T13" fmla="*/ 65 h 124"/>
                  <a:gd name="T14" fmla="*/ 13 w 82"/>
                  <a:gd name="T15" fmla="*/ 65 h 124"/>
                  <a:gd name="T16" fmla="*/ 13 w 82"/>
                  <a:gd name="T17" fmla="*/ 112 h 124"/>
                  <a:gd name="T18" fmla="*/ 82 w 82"/>
                  <a:gd name="T19" fmla="*/ 112 h 124"/>
                  <a:gd name="T20" fmla="*/ 82 w 82"/>
                  <a:gd name="T21" fmla="*/ 124 h 124"/>
                  <a:gd name="T22" fmla="*/ 0 w 82"/>
                  <a:gd name="T23" fmla="*/ 124 h 124"/>
                  <a:gd name="T24" fmla="*/ 0 w 82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24">
                    <a:moveTo>
                      <a:pt x="0" y="0"/>
                    </a:moveTo>
                    <a:lnTo>
                      <a:pt x="82" y="0"/>
                    </a:lnTo>
                    <a:lnTo>
                      <a:pt x="82" y="12"/>
                    </a:lnTo>
                    <a:lnTo>
                      <a:pt x="13" y="12"/>
                    </a:lnTo>
                    <a:lnTo>
                      <a:pt x="13" y="53"/>
                    </a:lnTo>
                    <a:lnTo>
                      <a:pt x="80" y="53"/>
                    </a:lnTo>
                    <a:lnTo>
                      <a:pt x="80" y="65"/>
                    </a:lnTo>
                    <a:lnTo>
                      <a:pt x="13" y="65"/>
                    </a:lnTo>
                    <a:lnTo>
                      <a:pt x="13" y="112"/>
                    </a:lnTo>
                    <a:lnTo>
                      <a:pt x="82" y="112"/>
                    </a:lnTo>
                    <a:lnTo>
                      <a:pt x="8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5AC3E1C0-4FFC-B21C-50FA-A4B53DE29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125" y="4197351"/>
                <a:ext cx="166687" cy="196850"/>
              </a:xfrm>
              <a:custGeom>
                <a:avLst/>
                <a:gdLst>
                  <a:gd name="T0" fmla="*/ 46 w 105"/>
                  <a:gd name="T1" fmla="*/ 12 h 124"/>
                  <a:gd name="T2" fmla="*/ 0 w 105"/>
                  <a:gd name="T3" fmla="*/ 12 h 124"/>
                  <a:gd name="T4" fmla="*/ 0 w 105"/>
                  <a:gd name="T5" fmla="*/ 0 h 124"/>
                  <a:gd name="T6" fmla="*/ 105 w 105"/>
                  <a:gd name="T7" fmla="*/ 0 h 124"/>
                  <a:gd name="T8" fmla="*/ 105 w 105"/>
                  <a:gd name="T9" fmla="*/ 12 h 124"/>
                  <a:gd name="T10" fmla="*/ 59 w 105"/>
                  <a:gd name="T11" fmla="*/ 12 h 124"/>
                  <a:gd name="T12" fmla="*/ 59 w 105"/>
                  <a:gd name="T13" fmla="*/ 124 h 124"/>
                  <a:gd name="T14" fmla="*/ 46 w 105"/>
                  <a:gd name="T15" fmla="*/ 124 h 124"/>
                  <a:gd name="T16" fmla="*/ 46 w 105"/>
                  <a:gd name="T17" fmla="*/ 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24">
                    <a:moveTo>
                      <a:pt x="46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12"/>
                    </a:lnTo>
                    <a:lnTo>
                      <a:pt x="59" y="12"/>
                    </a:lnTo>
                    <a:lnTo>
                      <a:pt x="59" y="124"/>
                    </a:lnTo>
                    <a:lnTo>
                      <a:pt x="46" y="124"/>
                    </a:lnTo>
                    <a:lnTo>
                      <a:pt x="4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612C0D9C-90BF-903A-D20C-5F025558D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800" y="4197351"/>
                <a:ext cx="268287" cy="196850"/>
              </a:xfrm>
              <a:custGeom>
                <a:avLst/>
                <a:gdLst>
                  <a:gd name="T0" fmla="*/ 0 w 169"/>
                  <a:gd name="T1" fmla="*/ 0 h 124"/>
                  <a:gd name="T2" fmla="*/ 14 w 169"/>
                  <a:gd name="T3" fmla="*/ 0 h 124"/>
                  <a:gd name="T4" fmla="*/ 45 w 169"/>
                  <a:gd name="T5" fmla="*/ 101 h 124"/>
                  <a:gd name="T6" fmla="*/ 78 w 169"/>
                  <a:gd name="T7" fmla="*/ 0 h 124"/>
                  <a:gd name="T8" fmla="*/ 91 w 169"/>
                  <a:gd name="T9" fmla="*/ 0 h 124"/>
                  <a:gd name="T10" fmla="*/ 124 w 169"/>
                  <a:gd name="T11" fmla="*/ 101 h 124"/>
                  <a:gd name="T12" fmla="*/ 155 w 169"/>
                  <a:gd name="T13" fmla="*/ 0 h 124"/>
                  <a:gd name="T14" fmla="*/ 169 w 169"/>
                  <a:gd name="T15" fmla="*/ 0 h 124"/>
                  <a:gd name="T16" fmla="*/ 128 w 169"/>
                  <a:gd name="T17" fmla="*/ 124 h 124"/>
                  <a:gd name="T18" fmla="*/ 118 w 169"/>
                  <a:gd name="T19" fmla="*/ 124 h 124"/>
                  <a:gd name="T20" fmla="*/ 85 w 169"/>
                  <a:gd name="T21" fmla="*/ 21 h 124"/>
                  <a:gd name="T22" fmla="*/ 51 w 169"/>
                  <a:gd name="T23" fmla="*/ 124 h 124"/>
                  <a:gd name="T24" fmla="*/ 39 w 169"/>
                  <a:gd name="T25" fmla="*/ 124 h 124"/>
                  <a:gd name="T26" fmla="*/ 0 w 169"/>
                  <a:gd name="T2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124">
                    <a:moveTo>
                      <a:pt x="0" y="0"/>
                    </a:moveTo>
                    <a:lnTo>
                      <a:pt x="14" y="0"/>
                    </a:lnTo>
                    <a:lnTo>
                      <a:pt x="45" y="101"/>
                    </a:lnTo>
                    <a:lnTo>
                      <a:pt x="78" y="0"/>
                    </a:lnTo>
                    <a:lnTo>
                      <a:pt x="91" y="0"/>
                    </a:lnTo>
                    <a:lnTo>
                      <a:pt x="124" y="101"/>
                    </a:lnTo>
                    <a:lnTo>
                      <a:pt x="155" y="0"/>
                    </a:lnTo>
                    <a:lnTo>
                      <a:pt x="169" y="0"/>
                    </a:lnTo>
                    <a:lnTo>
                      <a:pt x="128" y="124"/>
                    </a:lnTo>
                    <a:lnTo>
                      <a:pt x="118" y="124"/>
                    </a:lnTo>
                    <a:lnTo>
                      <a:pt x="85" y="21"/>
                    </a:lnTo>
                    <a:lnTo>
                      <a:pt x="51" y="124"/>
                    </a:lnTo>
                    <a:lnTo>
                      <a:pt x="39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F1D32EC4-2555-AF2C-F79E-D18D140E47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7550" y="4192588"/>
                <a:ext cx="198437" cy="204788"/>
              </a:xfrm>
              <a:custGeom>
                <a:avLst/>
                <a:gdLst>
                  <a:gd name="T0" fmla="*/ 0 w 83"/>
                  <a:gd name="T1" fmla="*/ 43 h 85"/>
                  <a:gd name="T2" fmla="*/ 42 w 83"/>
                  <a:gd name="T3" fmla="*/ 0 h 85"/>
                  <a:gd name="T4" fmla="*/ 83 w 83"/>
                  <a:gd name="T5" fmla="*/ 43 h 85"/>
                  <a:gd name="T6" fmla="*/ 42 w 83"/>
                  <a:gd name="T7" fmla="*/ 85 h 85"/>
                  <a:gd name="T8" fmla="*/ 0 w 83"/>
                  <a:gd name="T9" fmla="*/ 43 h 85"/>
                  <a:gd name="T10" fmla="*/ 74 w 83"/>
                  <a:gd name="T11" fmla="*/ 43 h 85"/>
                  <a:gd name="T12" fmla="*/ 42 w 83"/>
                  <a:gd name="T13" fmla="*/ 9 h 85"/>
                  <a:gd name="T14" fmla="*/ 9 w 83"/>
                  <a:gd name="T15" fmla="*/ 43 h 85"/>
                  <a:gd name="T16" fmla="*/ 42 w 83"/>
                  <a:gd name="T17" fmla="*/ 77 h 85"/>
                  <a:gd name="T18" fmla="*/ 74 w 83"/>
                  <a:gd name="T1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85">
                    <a:moveTo>
                      <a:pt x="0" y="43"/>
                    </a:moveTo>
                    <a:cubicBezTo>
                      <a:pt x="0" y="13"/>
                      <a:pt x="15" y="0"/>
                      <a:pt x="42" y="0"/>
                    </a:cubicBezTo>
                    <a:cubicBezTo>
                      <a:pt x="68" y="0"/>
                      <a:pt x="83" y="13"/>
                      <a:pt x="83" y="43"/>
                    </a:cubicBezTo>
                    <a:cubicBezTo>
                      <a:pt x="83" y="72"/>
                      <a:pt x="68" y="85"/>
                      <a:pt x="42" y="85"/>
                    </a:cubicBezTo>
                    <a:cubicBezTo>
                      <a:pt x="15" y="85"/>
                      <a:pt x="0" y="72"/>
                      <a:pt x="0" y="43"/>
                    </a:cubicBezTo>
                    <a:close/>
                    <a:moveTo>
                      <a:pt x="74" y="43"/>
                    </a:moveTo>
                    <a:cubicBezTo>
                      <a:pt x="74" y="21"/>
                      <a:pt x="64" y="9"/>
                      <a:pt x="42" y="9"/>
                    </a:cubicBezTo>
                    <a:cubicBezTo>
                      <a:pt x="19" y="9"/>
                      <a:pt x="9" y="21"/>
                      <a:pt x="9" y="43"/>
                    </a:cubicBezTo>
                    <a:cubicBezTo>
                      <a:pt x="9" y="65"/>
                      <a:pt x="19" y="77"/>
                      <a:pt x="42" y="77"/>
                    </a:cubicBezTo>
                    <a:cubicBezTo>
                      <a:pt x="64" y="77"/>
                      <a:pt x="74" y="65"/>
                      <a:pt x="7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1532C96A-F901-8FC8-96B9-8B122E0212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8850" y="4197351"/>
                <a:ext cx="150812" cy="196850"/>
              </a:xfrm>
              <a:custGeom>
                <a:avLst/>
                <a:gdLst>
                  <a:gd name="T0" fmla="*/ 33 w 63"/>
                  <a:gd name="T1" fmla="*/ 48 h 82"/>
                  <a:gd name="T2" fmla="*/ 8 w 63"/>
                  <a:gd name="T3" fmla="*/ 48 h 82"/>
                  <a:gd name="T4" fmla="*/ 8 w 63"/>
                  <a:gd name="T5" fmla="*/ 82 h 82"/>
                  <a:gd name="T6" fmla="*/ 0 w 63"/>
                  <a:gd name="T7" fmla="*/ 82 h 82"/>
                  <a:gd name="T8" fmla="*/ 0 w 63"/>
                  <a:gd name="T9" fmla="*/ 0 h 82"/>
                  <a:gd name="T10" fmla="*/ 35 w 63"/>
                  <a:gd name="T11" fmla="*/ 0 h 82"/>
                  <a:gd name="T12" fmla="*/ 63 w 63"/>
                  <a:gd name="T13" fmla="*/ 24 h 82"/>
                  <a:gd name="T14" fmla="*/ 42 w 63"/>
                  <a:gd name="T15" fmla="*/ 48 h 82"/>
                  <a:gd name="T16" fmla="*/ 61 w 63"/>
                  <a:gd name="T17" fmla="*/ 82 h 82"/>
                  <a:gd name="T18" fmla="*/ 52 w 63"/>
                  <a:gd name="T19" fmla="*/ 82 h 82"/>
                  <a:gd name="T20" fmla="*/ 33 w 63"/>
                  <a:gd name="T21" fmla="*/ 48 h 82"/>
                  <a:gd name="T22" fmla="*/ 35 w 63"/>
                  <a:gd name="T23" fmla="*/ 40 h 82"/>
                  <a:gd name="T24" fmla="*/ 54 w 63"/>
                  <a:gd name="T25" fmla="*/ 24 h 82"/>
                  <a:gd name="T26" fmla="*/ 35 w 63"/>
                  <a:gd name="T27" fmla="*/ 8 h 82"/>
                  <a:gd name="T28" fmla="*/ 8 w 63"/>
                  <a:gd name="T29" fmla="*/ 8 h 82"/>
                  <a:gd name="T30" fmla="*/ 8 w 63"/>
                  <a:gd name="T31" fmla="*/ 40 h 82"/>
                  <a:gd name="T32" fmla="*/ 35 w 63"/>
                  <a:gd name="T33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82">
                    <a:moveTo>
                      <a:pt x="33" y="48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4" y="0"/>
                      <a:pt x="63" y="7"/>
                      <a:pt x="63" y="24"/>
                    </a:cubicBezTo>
                    <a:cubicBezTo>
                      <a:pt x="63" y="38"/>
                      <a:pt x="56" y="46"/>
                      <a:pt x="42" y="48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2" y="82"/>
                      <a:pt x="52" y="82"/>
                      <a:pt x="52" y="82"/>
                    </a:cubicBezTo>
                    <a:lnTo>
                      <a:pt x="33" y="48"/>
                    </a:lnTo>
                    <a:close/>
                    <a:moveTo>
                      <a:pt x="35" y="40"/>
                    </a:moveTo>
                    <a:cubicBezTo>
                      <a:pt x="47" y="40"/>
                      <a:pt x="54" y="37"/>
                      <a:pt x="54" y="24"/>
                    </a:cubicBezTo>
                    <a:cubicBezTo>
                      <a:pt x="54" y="11"/>
                      <a:pt x="47" y="8"/>
                      <a:pt x="35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35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6CDC54C-8C96-8614-8F37-D7C31FFF7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525" y="4197351"/>
                <a:ext cx="153987" cy="196850"/>
              </a:xfrm>
              <a:custGeom>
                <a:avLst/>
                <a:gdLst>
                  <a:gd name="T0" fmla="*/ 38 w 97"/>
                  <a:gd name="T1" fmla="*/ 57 h 124"/>
                  <a:gd name="T2" fmla="*/ 14 w 97"/>
                  <a:gd name="T3" fmla="*/ 85 h 124"/>
                  <a:gd name="T4" fmla="*/ 14 w 97"/>
                  <a:gd name="T5" fmla="*/ 124 h 124"/>
                  <a:gd name="T6" fmla="*/ 0 w 97"/>
                  <a:gd name="T7" fmla="*/ 124 h 124"/>
                  <a:gd name="T8" fmla="*/ 0 w 97"/>
                  <a:gd name="T9" fmla="*/ 0 h 124"/>
                  <a:gd name="T10" fmla="*/ 14 w 97"/>
                  <a:gd name="T11" fmla="*/ 0 h 124"/>
                  <a:gd name="T12" fmla="*/ 14 w 97"/>
                  <a:gd name="T13" fmla="*/ 68 h 124"/>
                  <a:gd name="T14" fmla="*/ 76 w 97"/>
                  <a:gd name="T15" fmla="*/ 0 h 124"/>
                  <a:gd name="T16" fmla="*/ 91 w 97"/>
                  <a:gd name="T17" fmla="*/ 0 h 124"/>
                  <a:gd name="T18" fmla="*/ 47 w 97"/>
                  <a:gd name="T19" fmla="*/ 48 h 124"/>
                  <a:gd name="T20" fmla="*/ 97 w 97"/>
                  <a:gd name="T21" fmla="*/ 124 h 124"/>
                  <a:gd name="T22" fmla="*/ 82 w 97"/>
                  <a:gd name="T23" fmla="*/ 124 h 124"/>
                  <a:gd name="T24" fmla="*/ 38 w 97"/>
                  <a:gd name="T25" fmla="*/ 5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24">
                    <a:moveTo>
                      <a:pt x="38" y="57"/>
                    </a:moveTo>
                    <a:lnTo>
                      <a:pt x="14" y="85"/>
                    </a:lnTo>
                    <a:lnTo>
                      <a:pt x="14" y="124"/>
                    </a:lnTo>
                    <a:lnTo>
                      <a:pt x="0" y="124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68"/>
                    </a:lnTo>
                    <a:lnTo>
                      <a:pt x="76" y="0"/>
                    </a:lnTo>
                    <a:lnTo>
                      <a:pt x="91" y="0"/>
                    </a:lnTo>
                    <a:lnTo>
                      <a:pt x="47" y="48"/>
                    </a:lnTo>
                    <a:lnTo>
                      <a:pt x="97" y="124"/>
                    </a:lnTo>
                    <a:lnTo>
                      <a:pt x="82" y="124"/>
                    </a:lnTo>
                    <a:lnTo>
                      <a:pt x="38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889A546F-61B5-5E83-467D-20C25BD0D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975" y="4192588"/>
                <a:ext cx="160337" cy="204788"/>
              </a:xfrm>
              <a:custGeom>
                <a:avLst/>
                <a:gdLst>
                  <a:gd name="T0" fmla="*/ 0 w 67"/>
                  <a:gd name="T1" fmla="*/ 75 h 85"/>
                  <a:gd name="T2" fmla="*/ 5 w 67"/>
                  <a:gd name="T3" fmla="*/ 69 h 85"/>
                  <a:gd name="T4" fmla="*/ 34 w 67"/>
                  <a:gd name="T5" fmla="*/ 77 h 85"/>
                  <a:gd name="T6" fmla="*/ 59 w 67"/>
                  <a:gd name="T7" fmla="*/ 61 h 85"/>
                  <a:gd name="T8" fmla="*/ 34 w 67"/>
                  <a:gd name="T9" fmla="*/ 45 h 85"/>
                  <a:gd name="T10" fmla="*/ 5 w 67"/>
                  <a:gd name="T11" fmla="*/ 22 h 85"/>
                  <a:gd name="T12" fmla="*/ 34 w 67"/>
                  <a:gd name="T13" fmla="*/ 0 h 85"/>
                  <a:gd name="T14" fmla="*/ 63 w 67"/>
                  <a:gd name="T15" fmla="*/ 8 h 85"/>
                  <a:gd name="T16" fmla="*/ 58 w 67"/>
                  <a:gd name="T17" fmla="*/ 15 h 85"/>
                  <a:gd name="T18" fmla="*/ 34 w 67"/>
                  <a:gd name="T19" fmla="*/ 8 h 85"/>
                  <a:gd name="T20" fmla="*/ 13 w 67"/>
                  <a:gd name="T21" fmla="*/ 22 h 85"/>
                  <a:gd name="T22" fmla="*/ 36 w 67"/>
                  <a:gd name="T23" fmla="*/ 37 h 85"/>
                  <a:gd name="T24" fmla="*/ 67 w 67"/>
                  <a:gd name="T25" fmla="*/ 61 h 85"/>
                  <a:gd name="T26" fmla="*/ 34 w 67"/>
                  <a:gd name="T27" fmla="*/ 85 h 85"/>
                  <a:gd name="T28" fmla="*/ 0 w 67"/>
                  <a:gd name="T29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85">
                    <a:moveTo>
                      <a:pt x="0" y="75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15" y="75"/>
                      <a:pt x="24" y="77"/>
                      <a:pt x="34" y="77"/>
                    </a:cubicBezTo>
                    <a:cubicBezTo>
                      <a:pt x="51" y="77"/>
                      <a:pt x="59" y="72"/>
                      <a:pt x="59" y="61"/>
                    </a:cubicBezTo>
                    <a:cubicBezTo>
                      <a:pt x="59" y="49"/>
                      <a:pt x="49" y="48"/>
                      <a:pt x="34" y="45"/>
                    </a:cubicBezTo>
                    <a:cubicBezTo>
                      <a:pt x="16" y="42"/>
                      <a:pt x="5" y="39"/>
                      <a:pt x="5" y="22"/>
                    </a:cubicBezTo>
                    <a:cubicBezTo>
                      <a:pt x="5" y="7"/>
                      <a:pt x="15" y="0"/>
                      <a:pt x="34" y="0"/>
                    </a:cubicBezTo>
                    <a:cubicBezTo>
                      <a:pt x="47" y="0"/>
                      <a:pt x="56" y="3"/>
                      <a:pt x="63" y="8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2" y="11"/>
                      <a:pt x="43" y="8"/>
                      <a:pt x="34" y="8"/>
                    </a:cubicBezTo>
                    <a:cubicBezTo>
                      <a:pt x="19" y="8"/>
                      <a:pt x="13" y="12"/>
                      <a:pt x="13" y="22"/>
                    </a:cubicBezTo>
                    <a:cubicBezTo>
                      <a:pt x="13" y="33"/>
                      <a:pt x="22" y="35"/>
                      <a:pt x="36" y="37"/>
                    </a:cubicBezTo>
                    <a:cubicBezTo>
                      <a:pt x="54" y="40"/>
                      <a:pt x="67" y="43"/>
                      <a:pt x="67" y="61"/>
                    </a:cubicBezTo>
                    <a:cubicBezTo>
                      <a:pt x="67" y="77"/>
                      <a:pt x="57" y="85"/>
                      <a:pt x="34" y="85"/>
                    </a:cubicBezTo>
                    <a:cubicBezTo>
                      <a:pt x="22" y="85"/>
                      <a:pt x="11" y="82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674A4A26-9528-BF9F-F1AD-8F5922151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350" y="3379788"/>
                <a:ext cx="352425" cy="730250"/>
              </a:xfrm>
              <a:custGeom>
                <a:avLst/>
                <a:gdLst>
                  <a:gd name="T0" fmla="*/ 120 w 147"/>
                  <a:gd name="T1" fmla="*/ 0 h 303"/>
                  <a:gd name="T2" fmla="*/ 0 w 147"/>
                  <a:gd name="T3" fmla="*/ 125 h 303"/>
                  <a:gd name="T4" fmla="*/ 0 w 147"/>
                  <a:gd name="T5" fmla="*/ 303 h 303"/>
                  <a:gd name="T6" fmla="*/ 27 w 147"/>
                  <a:gd name="T7" fmla="*/ 303 h 303"/>
                  <a:gd name="T8" fmla="*/ 27 w 147"/>
                  <a:gd name="T9" fmla="*/ 125 h 303"/>
                  <a:gd name="T10" fmla="*/ 120 w 147"/>
                  <a:gd name="T11" fmla="*/ 26 h 303"/>
                  <a:gd name="T12" fmla="*/ 147 w 147"/>
                  <a:gd name="T13" fmla="*/ 27 h 303"/>
                  <a:gd name="T14" fmla="*/ 147 w 147"/>
                  <a:gd name="T15" fmla="*/ 1 h 303"/>
                  <a:gd name="T16" fmla="*/ 120 w 147"/>
                  <a:gd name="T17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03">
                    <a:moveTo>
                      <a:pt x="120" y="0"/>
                    </a:moveTo>
                    <a:cubicBezTo>
                      <a:pt x="5" y="0"/>
                      <a:pt x="0" y="52"/>
                      <a:pt x="0" y="125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7" y="125"/>
                      <a:pt x="27" y="125"/>
                      <a:pt x="27" y="125"/>
                    </a:cubicBezTo>
                    <a:cubicBezTo>
                      <a:pt x="27" y="70"/>
                      <a:pt x="25" y="26"/>
                      <a:pt x="120" y="26"/>
                    </a:cubicBezTo>
                    <a:cubicBezTo>
                      <a:pt x="130" y="26"/>
                      <a:pt x="139" y="26"/>
                      <a:pt x="147" y="27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39" y="1"/>
                      <a:pt x="130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1A09BCDE-0E13-7D53-EEAB-A7711611A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3394076"/>
                <a:ext cx="582612" cy="730250"/>
              </a:xfrm>
              <a:custGeom>
                <a:avLst/>
                <a:gdLst>
                  <a:gd name="T0" fmla="*/ 0 w 243"/>
                  <a:gd name="T1" fmla="*/ 181 h 303"/>
                  <a:gd name="T2" fmla="*/ 0 w 243"/>
                  <a:gd name="T3" fmla="*/ 0 h 303"/>
                  <a:gd name="T4" fmla="*/ 28 w 243"/>
                  <a:gd name="T5" fmla="*/ 0 h 303"/>
                  <a:gd name="T6" fmla="*/ 28 w 243"/>
                  <a:gd name="T7" fmla="*/ 182 h 303"/>
                  <a:gd name="T8" fmla="*/ 123 w 243"/>
                  <a:gd name="T9" fmla="*/ 278 h 303"/>
                  <a:gd name="T10" fmla="*/ 216 w 243"/>
                  <a:gd name="T11" fmla="*/ 179 h 303"/>
                  <a:gd name="T12" fmla="*/ 216 w 243"/>
                  <a:gd name="T13" fmla="*/ 0 h 303"/>
                  <a:gd name="T14" fmla="*/ 243 w 243"/>
                  <a:gd name="T15" fmla="*/ 0 h 303"/>
                  <a:gd name="T16" fmla="*/ 243 w 243"/>
                  <a:gd name="T17" fmla="*/ 179 h 303"/>
                  <a:gd name="T18" fmla="*/ 123 w 243"/>
                  <a:gd name="T19" fmla="*/ 303 h 303"/>
                  <a:gd name="T20" fmla="*/ 0 w 243"/>
                  <a:gd name="T21" fmla="*/ 18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03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234"/>
                      <a:pt x="27" y="278"/>
                      <a:pt x="123" y="278"/>
                    </a:cubicBezTo>
                    <a:cubicBezTo>
                      <a:pt x="218" y="278"/>
                      <a:pt x="216" y="234"/>
                      <a:pt x="216" y="179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79"/>
                      <a:pt x="243" y="179"/>
                      <a:pt x="243" y="179"/>
                    </a:cubicBezTo>
                    <a:cubicBezTo>
                      <a:pt x="243" y="252"/>
                      <a:pt x="238" y="303"/>
                      <a:pt x="123" y="303"/>
                    </a:cubicBezTo>
                    <a:cubicBezTo>
                      <a:pt x="7" y="303"/>
                      <a:pt x="0" y="252"/>
                      <a:pt x="0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AF4FBFDF-EA5E-24EE-677B-9018B6650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388" y="3379788"/>
                <a:ext cx="581025" cy="730250"/>
              </a:xfrm>
              <a:custGeom>
                <a:avLst/>
                <a:gdLst>
                  <a:gd name="T0" fmla="*/ 242 w 242"/>
                  <a:gd name="T1" fmla="*/ 122 h 303"/>
                  <a:gd name="T2" fmla="*/ 242 w 242"/>
                  <a:gd name="T3" fmla="*/ 303 h 303"/>
                  <a:gd name="T4" fmla="*/ 215 w 242"/>
                  <a:gd name="T5" fmla="*/ 303 h 303"/>
                  <a:gd name="T6" fmla="*/ 215 w 242"/>
                  <a:gd name="T7" fmla="*/ 122 h 303"/>
                  <a:gd name="T8" fmla="*/ 120 w 242"/>
                  <a:gd name="T9" fmla="*/ 26 h 303"/>
                  <a:gd name="T10" fmla="*/ 27 w 242"/>
                  <a:gd name="T11" fmla="*/ 125 h 303"/>
                  <a:gd name="T12" fmla="*/ 27 w 242"/>
                  <a:gd name="T13" fmla="*/ 303 h 303"/>
                  <a:gd name="T14" fmla="*/ 0 w 242"/>
                  <a:gd name="T15" fmla="*/ 303 h 303"/>
                  <a:gd name="T16" fmla="*/ 0 w 242"/>
                  <a:gd name="T17" fmla="*/ 125 h 303"/>
                  <a:gd name="T18" fmla="*/ 120 w 242"/>
                  <a:gd name="T19" fmla="*/ 0 h 303"/>
                  <a:gd name="T20" fmla="*/ 242 w 242"/>
                  <a:gd name="T21" fmla="*/ 12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303">
                    <a:moveTo>
                      <a:pt x="242" y="122"/>
                    </a:moveTo>
                    <a:cubicBezTo>
                      <a:pt x="242" y="303"/>
                      <a:pt x="242" y="303"/>
                      <a:pt x="242" y="303"/>
                    </a:cubicBezTo>
                    <a:cubicBezTo>
                      <a:pt x="215" y="303"/>
                      <a:pt x="215" y="303"/>
                      <a:pt x="215" y="303"/>
                    </a:cubicBezTo>
                    <a:cubicBezTo>
                      <a:pt x="215" y="122"/>
                      <a:pt x="215" y="122"/>
                      <a:pt x="215" y="122"/>
                    </a:cubicBezTo>
                    <a:cubicBezTo>
                      <a:pt x="215" y="70"/>
                      <a:pt x="215" y="26"/>
                      <a:pt x="120" y="26"/>
                    </a:cubicBezTo>
                    <a:cubicBezTo>
                      <a:pt x="25" y="26"/>
                      <a:pt x="27" y="70"/>
                      <a:pt x="27" y="125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2"/>
                      <a:pt x="5" y="0"/>
                      <a:pt x="120" y="0"/>
                    </a:cubicBezTo>
                    <a:cubicBezTo>
                      <a:pt x="235" y="0"/>
                      <a:pt x="242" y="52"/>
                      <a:pt x="242" y="1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EDD46D4-AFBD-5ABA-B002-5227F0DC1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6650" y="3397251"/>
                <a:ext cx="61912" cy="7127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2FC6112F-2587-5D15-2B3F-C002ED9014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7625" y="3397251"/>
                <a:ext cx="573087" cy="712788"/>
              </a:xfrm>
              <a:custGeom>
                <a:avLst/>
                <a:gdLst>
                  <a:gd name="T0" fmla="*/ 0 w 239"/>
                  <a:gd name="T1" fmla="*/ 0 h 296"/>
                  <a:gd name="T2" fmla="*/ 139 w 239"/>
                  <a:gd name="T3" fmla="*/ 0 h 296"/>
                  <a:gd name="T4" fmla="*/ 239 w 239"/>
                  <a:gd name="T5" fmla="*/ 95 h 296"/>
                  <a:gd name="T6" fmla="*/ 139 w 239"/>
                  <a:gd name="T7" fmla="*/ 193 h 296"/>
                  <a:gd name="T8" fmla="*/ 27 w 239"/>
                  <a:gd name="T9" fmla="*/ 193 h 296"/>
                  <a:gd name="T10" fmla="*/ 27 w 239"/>
                  <a:gd name="T11" fmla="*/ 296 h 296"/>
                  <a:gd name="T12" fmla="*/ 0 w 239"/>
                  <a:gd name="T13" fmla="*/ 296 h 296"/>
                  <a:gd name="T14" fmla="*/ 0 w 239"/>
                  <a:gd name="T15" fmla="*/ 0 h 296"/>
                  <a:gd name="T16" fmla="*/ 139 w 239"/>
                  <a:gd name="T17" fmla="*/ 167 h 296"/>
                  <a:gd name="T18" fmla="*/ 211 w 239"/>
                  <a:gd name="T19" fmla="*/ 96 h 296"/>
                  <a:gd name="T20" fmla="*/ 138 w 239"/>
                  <a:gd name="T21" fmla="*/ 26 h 296"/>
                  <a:gd name="T22" fmla="*/ 27 w 239"/>
                  <a:gd name="T23" fmla="*/ 26 h 296"/>
                  <a:gd name="T24" fmla="*/ 27 w 239"/>
                  <a:gd name="T25" fmla="*/ 167 h 296"/>
                  <a:gd name="T26" fmla="*/ 139 w 239"/>
                  <a:gd name="T27" fmla="*/ 167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96">
                    <a:moveTo>
                      <a:pt x="0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208" y="0"/>
                      <a:pt x="239" y="34"/>
                      <a:pt x="239" y="95"/>
                    </a:cubicBezTo>
                    <a:cubicBezTo>
                      <a:pt x="239" y="156"/>
                      <a:pt x="208" y="193"/>
                      <a:pt x="139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7" y="296"/>
                      <a:pt x="27" y="296"/>
                      <a:pt x="27" y="296"/>
                    </a:cubicBezTo>
                    <a:cubicBezTo>
                      <a:pt x="0" y="296"/>
                      <a:pt x="0" y="296"/>
                      <a:pt x="0" y="296"/>
                    </a:cubicBezTo>
                    <a:lnTo>
                      <a:pt x="0" y="0"/>
                    </a:lnTo>
                    <a:close/>
                    <a:moveTo>
                      <a:pt x="139" y="167"/>
                    </a:moveTo>
                    <a:cubicBezTo>
                      <a:pt x="187" y="167"/>
                      <a:pt x="211" y="143"/>
                      <a:pt x="211" y="96"/>
                    </a:cubicBezTo>
                    <a:cubicBezTo>
                      <a:pt x="211" y="49"/>
                      <a:pt x="185" y="26"/>
                      <a:pt x="138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167"/>
                      <a:pt x="27" y="167"/>
                      <a:pt x="27" y="167"/>
                    </a:cubicBezTo>
                    <a:lnTo>
                      <a:pt x="139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3735237C-09F8-D2C3-ACEB-4FD8D423B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5325" y="3378201"/>
                <a:ext cx="614362" cy="746125"/>
              </a:xfrm>
              <a:custGeom>
                <a:avLst/>
                <a:gdLst>
                  <a:gd name="T0" fmla="*/ 0 w 256"/>
                  <a:gd name="T1" fmla="*/ 155 h 310"/>
                  <a:gd name="T2" fmla="*/ 137 w 256"/>
                  <a:gd name="T3" fmla="*/ 0 h 310"/>
                  <a:gd name="T4" fmla="*/ 256 w 256"/>
                  <a:gd name="T5" fmla="*/ 160 h 310"/>
                  <a:gd name="T6" fmla="*/ 27 w 256"/>
                  <a:gd name="T7" fmla="*/ 160 h 310"/>
                  <a:gd name="T8" fmla="*/ 139 w 256"/>
                  <a:gd name="T9" fmla="*/ 286 h 310"/>
                  <a:gd name="T10" fmla="*/ 236 w 256"/>
                  <a:gd name="T11" fmla="*/ 254 h 310"/>
                  <a:gd name="T12" fmla="*/ 251 w 256"/>
                  <a:gd name="T13" fmla="*/ 274 h 310"/>
                  <a:gd name="T14" fmla="*/ 139 w 256"/>
                  <a:gd name="T15" fmla="*/ 310 h 310"/>
                  <a:gd name="T16" fmla="*/ 0 w 256"/>
                  <a:gd name="T17" fmla="*/ 155 h 310"/>
                  <a:gd name="T18" fmla="*/ 27 w 256"/>
                  <a:gd name="T19" fmla="*/ 135 h 310"/>
                  <a:gd name="T20" fmla="*/ 229 w 256"/>
                  <a:gd name="T21" fmla="*/ 135 h 310"/>
                  <a:gd name="T22" fmla="*/ 136 w 256"/>
                  <a:gd name="T23" fmla="*/ 25 h 310"/>
                  <a:gd name="T24" fmla="*/ 27 w 256"/>
                  <a:gd name="T25" fmla="*/ 13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310">
                    <a:moveTo>
                      <a:pt x="0" y="155"/>
                    </a:moveTo>
                    <a:cubicBezTo>
                      <a:pt x="0" y="68"/>
                      <a:pt x="25" y="0"/>
                      <a:pt x="137" y="0"/>
                    </a:cubicBezTo>
                    <a:cubicBezTo>
                      <a:pt x="252" y="0"/>
                      <a:pt x="256" y="78"/>
                      <a:pt x="256" y="160"/>
                    </a:cubicBezTo>
                    <a:cubicBezTo>
                      <a:pt x="27" y="160"/>
                      <a:pt x="27" y="160"/>
                      <a:pt x="27" y="160"/>
                    </a:cubicBezTo>
                    <a:cubicBezTo>
                      <a:pt x="27" y="232"/>
                      <a:pt x="45" y="286"/>
                      <a:pt x="139" y="286"/>
                    </a:cubicBezTo>
                    <a:cubicBezTo>
                      <a:pt x="189" y="286"/>
                      <a:pt x="212" y="272"/>
                      <a:pt x="236" y="254"/>
                    </a:cubicBezTo>
                    <a:cubicBezTo>
                      <a:pt x="251" y="274"/>
                      <a:pt x="251" y="274"/>
                      <a:pt x="251" y="274"/>
                    </a:cubicBezTo>
                    <a:cubicBezTo>
                      <a:pt x="224" y="294"/>
                      <a:pt x="192" y="310"/>
                      <a:pt x="139" y="310"/>
                    </a:cubicBezTo>
                    <a:cubicBezTo>
                      <a:pt x="22" y="310"/>
                      <a:pt x="0" y="242"/>
                      <a:pt x="0" y="155"/>
                    </a:cubicBezTo>
                    <a:close/>
                    <a:moveTo>
                      <a:pt x="27" y="135"/>
                    </a:moveTo>
                    <a:cubicBezTo>
                      <a:pt x="229" y="135"/>
                      <a:pt x="229" y="135"/>
                      <a:pt x="229" y="135"/>
                    </a:cubicBezTo>
                    <a:cubicBezTo>
                      <a:pt x="226" y="76"/>
                      <a:pt x="223" y="25"/>
                      <a:pt x="136" y="25"/>
                    </a:cubicBezTo>
                    <a:cubicBezTo>
                      <a:pt x="53" y="25"/>
                      <a:pt x="30" y="70"/>
                      <a:pt x="27" y="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4075DC52-2F76-1D51-3D2A-56BBDF53D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788" y="3394076"/>
                <a:ext cx="312737" cy="873125"/>
              </a:xfrm>
              <a:custGeom>
                <a:avLst/>
                <a:gdLst>
                  <a:gd name="T0" fmla="*/ 10 w 130"/>
                  <a:gd name="T1" fmla="*/ 362 h 362"/>
                  <a:gd name="T2" fmla="*/ 130 w 130"/>
                  <a:gd name="T3" fmla="*/ 237 h 362"/>
                  <a:gd name="T4" fmla="*/ 130 w 130"/>
                  <a:gd name="T5" fmla="*/ 0 h 362"/>
                  <a:gd name="T6" fmla="*/ 103 w 130"/>
                  <a:gd name="T7" fmla="*/ 0 h 362"/>
                  <a:gd name="T8" fmla="*/ 103 w 130"/>
                  <a:gd name="T9" fmla="*/ 237 h 362"/>
                  <a:gd name="T10" fmla="*/ 10 w 130"/>
                  <a:gd name="T11" fmla="*/ 336 h 362"/>
                  <a:gd name="T12" fmla="*/ 0 w 130"/>
                  <a:gd name="T13" fmla="*/ 336 h 362"/>
                  <a:gd name="T14" fmla="*/ 0 w 130"/>
                  <a:gd name="T15" fmla="*/ 361 h 362"/>
                  <a:gd name="T16" fmla="*/ 10 w 130"/>
                  <a:gd name="T17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362">
                    <a:moveTo>
                      <a:pt x="10" y="362"/>
                    </a:moveTo>
                    <a:cubicBezTo>
                      <a:pt x="126" y="362"/>
                      <a:pt x="130" y="310"/>
                      <a:pt x="130" y="237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37"/>
                      <a:pt x="103" y="237"/>
                      <a:pt x="103" y="237"/>
                    </a:cubicBezTo>
                    <a:cubicBezTo>
                      <a:pt x="103" y="292"/>
                      <a:pt x="105" y="336"/>
                      <a:pt x="10" y="336"/>
                    </a:cubicBezTo>
                    <a:cubicBezTo>
                      <a:pt x="7" y="336"/>
                      <a:pt x="3" y="336"/>
                      <a:pt x="0" y="33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3" y="362"/>
                      <a:pt x="7" y="362"/>
                      <a:pt x="10" y="3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1FBBCAF9-4F5A-5125-3F6E-3C94F5B42F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3688" y="4022726"/>
                <a:ext cx="90487" cy="92075"/>
              </a:xfrm>
              <a:custGeom>
                <a:avLst/>
                <a:gdLst>
                  <a:gd name="T0" fmla="*/ 19 w 38"/>
                  <a:gd name="T1" fmla="*/ 38 h 38"/>
                  <a:gd name="T2" fmla="*/ 0 w 38"/>
                  <a:gd name="T3" fmla="*/ 19 h 38"/>
                  <a:gd name="T4" fmla="*/ 19 w 38"/>
                  <a:gd name="T5" fmla="*/ 0 h 38"/>
                  <a:gd name="T6" fmla="*/ 38 w 38"/>
                  <a:gd name="T7" fmla="*/ 19 h 38"/>
                  <a:gd name="T8" fmla="*/ 19 w 38"/>
                  <a:gd name="T9" fmla="*/ 38 h 38"/>
                  <a:gd name="T10" fmla="*/ 19 w 38"/>
                  <a:gd name="T11" fmla="*/ 2 h 38"/>
                  <a:gd name="T12" fmla="*/ 3 w 38"/>
                  <a:gd name="T13" fmla="*/ 19 h 38"/>
                  <a:gd name="T14" fmla="*/ 19 w 38"/>
                  <a:gd name="T15" fmla="*/ 35 h 38"/>
                  <a:gd name="T16" fmla="*/ 36 w 38"/>
                  <a:gd name="T17" fmla="*/ 19 h 38"/>
                  <a:gd name="T18" fmla="*/ 19 w 38"/>
                  <a:gd name="T1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9" y="38"/>
                      <a:pt x="0" y="2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30" y="0"/>
                      <a:pt x="38" y="8"/>
                      <a:pt x="38" y="19"/>
                    </a:cubicBezTo>
                    <a:cubicBezTo>
                      <a:pt x="38" y="29"/>
                      <a:pt x="30" y="38"/>
                      <a:pt x="19" y="38"/>
                    </a:cubicBezTo>
                    <a:close/>
                    <a:moveTo>
                      <a:pt x="19" y="2"/>
                    </a:moveTo>
                    <a:cubicBezTo>
                      <a:pt x="10" y="2"/>
                      <a:pt x="3" y="10"/>
                      <a:pt x="3" y="19"/>
                    </a:cubicBezTo>
                    <a:cubicBezTo>
                      <a:pt x="3" y="28"/>
                      <a:pt x="10" y="35"/>
                      <a:pt x="19" y="35"/>
                    </a:cubicBezTo>
                    <a:cubicBezTo>
                      <a:pt x="28" y="35"/>
                      <a:pt x="36" y="28"/>
                      <a:pt x="36" y="19"/>
                    </a:cubicBezTo>
                    <a:cubicBezTo>
                      <a:pt x="36" y="10"/>
                      <a:pt x="28" y="2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7A2D714C-302C-9A57-8970-7E1E880E4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3" y="4041776"/>
                <a:ext cx="41275" cy="53975"/>
              </a:xfrm>
              <a:custGeom>
                <a:avLst/>
                <a:gdLst>
                  <a:gd name="T0" fmla="*/ 8 w 17"/>
                  <a:gd name="T1" fmla="*/ 13 h 22"/>
                  <a:gd name="T2" fmla="*/ 2 w 17"/>
                  <a:gd name="T3" fmla="*/ 13 h 22"/>
                  <a:gd name="T4" fmla="*/ 2 w 17"/>
                  <a:gd name="T5" fmla="*/ 22 h 22"/>
                  <a:gd name="T6" fmla="*/ 0 w 17"/>
                  <a:gd name="T7" fmla="*/ 22 h 22"/>
                  <a:gd name="T8" fmla="*/ 0 w 17"/>
                  <a:gd name="T9" fmla="*/ 0 h 22"/>
                  <a:gd name="T10" fmla="*/ 9 w 17"/>
                  <a:gd name="T11" fmla="*/ 0 h 22"/>
                  <a:gd name="T12" fmla="*/ 17 w 17"/>
                  <a:gd name="T13" fmla="*/ 7 h 22"/>
                  <a:gd name="T14" fmla="*/ 12 w 17"/>
                  <a:gd name="T15" fmla="*/ 13 h 22"/>
                  <a:gd name="T16" fmla="*/ 16 w 17"/>
                  <a:gd name="T17" fmla="*/ 22 h 22"/>
                  <a:gd name="T18" fmla="*/ 13 w 17"/>
                  <a:gd name="T19" fmla="*/ 22 h 22"/>
                  <a:gd name="T20" fmla="*/ 8 w 17"/>
                  <a:gd name="T21" fmla="*/ 13 h 22"/>
                  <a:gd name="T22" fmla="*/ 9 w 17"/>
                  <a:gd name="T23" fmla="*/ 11 h 22"/>
                  <a:gd name="T24" fmla="*/ 14 w 17"/>
                  <a:gd name="T25" fmla="*/ 7 h 22"/>
                  <a:gd name="T26" fmla="*/ 9 w 17"/>
                  <a:gd name="T27" fmla="*/ 3 h 22"/>
                  <a:gd name="T28" fmla="*/ 2 w 17"/>
                  <a:gd name="T29" fmla="*/ 3 h 22"/>
                  <a:gd name="T30" fmla="*/ 2 w 17"/>
                  <a:gd name="T31" fmla="*/ 11 h 22"/>
                  <a:gd name="T32" fmla="*/ 9 w 17"/>
                  <a:gd name="T33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22">
                    <a:moveTo>
                      <a:pt x="8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2"/>
                      <a:pt x="17" y="7"/>
                    </a:cubicBezTo>
                    <a:cubicBezTo>
                      <a:pt x="17" y="10"/>
                      <a:pt x="15" y="12"/>
                      <a:pt x="12" y="1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3" y="22"/>
                      <a:pt x="13" y="22"/>
                      <a:pt x="13" y="22"/>
                    </a:cubicBezTo>
                    <a:lnTo>
                      <a:pt x="8" y="13"/>
                    </a:lnTo>
                    <a:close/>
                    <a:moveTo>
                      <a:pt x="9" y="11"/>
                    </a:moveTo>
                    <a:cubicBezTo>
                      <a:pt x="12" y="11"/>
                      <a:pt x="14" y="10"/>
                      <a:pt x="14" y="7"/>
                    </a:cubicBezTo>
                    <a:cubicBezTo>
                      <a:pt x="14" y="4"/>
                      <a:pt x="12" y="3"/>
                      <a:pt x="9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11"/>
                      <a:pt x="2" y="11"/>
                      <a:pt x="2" y="11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CF17F9-AC8C-ED00-F775-0FE60FEB2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2220788"/>
            <a:ext cx="10093909" cy="2101232"/>
          </a:xfrm>
          <a:noFill/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i="0">
                <a:solidFill>
                  <a:schemeClr val="tx1"/>
                </a:solidFill>
                <a:latin typeface="+mj-lt"/>
                <a:ea typeface="Lato Black" panose="020F0502020204030203" pitchFamily="34" charset="0"/>
                <a:cs typeface="Lato Black" panose="020F0502020204030203" pitchFamily="34" charset="0"/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/>
              <a:t>Statement slide title</a:t>
            </a:r>
          </a:p>
        </p:txBody>
      </p:sp>
    </p:spTree>
    <p:extLst>
      <p:ext uri="{BB962C8B-B14F-4D97-AF65-F5344CB8AC3E}">
        <p14:creationId xmlns:p14="http://schemas.microsoft.com/office/powerpoint/2010/main" val="3473645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6D4F13-D3A7-AA72-87F8-F7F1333C62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38" y="1435396"/>
            <a:ext cx="11103676" cy="28921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34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D6A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250A64-E855-FC19-9773-16670A7A68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5926" b="30194"/>
          <a:stretch>
            <a:fillRect/>
          </a:stretch>
        </p:blipFill>
        <p:spPr>
          <a:xfrm>
            <a:off x="7159140" y="2293035"/>
            <a:ext cx="5032860" cy="4564966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B38E3C2-1007-2B39-F846-F020B1509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528" y="1949450"/>
            <a:ext cx="5828713" cy="4431253"/>
          </a:xfrm>
        </p:spPr>
        <p:txBody>
          <a:bodyPr anchor="t" anchorCtr="0"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defRPr sz="24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indent="-339725">
              <a:defRPr sz="24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B6060-4274-6852-8D2E-1B6673F3BFE8}"/>
              </a:ext>
            </a:extLst>
          </p:cNvPr>
          <p:cNvGrpSpPr/>
          <p:nvPr userDrawn="1"/>
        </p:nvGrpSpPr>
        <p:grpSpPr>
          <a:xfrm>
            <a:off x="11019164" y="6573294"/>
            <a:ext cx="691266" cy="189899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FFB031B-B269-4BD4-1CF4-4DF0F630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8B764B0-056D-DE5A-E65C-3B1A01CEE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103434C-EFAC-0B43-398A-9031D13EE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A4C4997-DD56-5E0A-07B3-9A19A5541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B2698133-679E-683E-D7F5-FFEEA64BF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D5A6F63-B265-8539-632A-ED19E3B6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8D785612-6FB8-70F7-B3EC-FAE1094C2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7588D48-2220-9A3A-0B96-88E0B6E08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6C79D4CD-2D8E-9C2F-28E3-6C90BFBF5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695774AE-CC06-373B-430C-813EA228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8D663436-B4AC-F8DF-4099-BA927C441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4CD1E154-C078-7C1F-7D45-283340014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2FEFFAAB-BFA2-2587-10FF-83A8402B3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1987E810-4DB8-64A1-139D-CC702EA5A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65AE3BD-6FF9-0FFD-87A0-0E575A175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67F92692-A111-1928-C1AF-9BE61ECAE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88748B58-FE84-65A6-45D7-605ED3FC2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93C75D-C07F-488B-4C5F-2966075D3797}"/>
              </a:ext>
            </a:extLst>
          </p:cNvPr>
          <p:cNvSpPr txBox="1"/>
          <p:nvPr userDrawn="1"/>
        </p:nvSpPr>
        <p:spPr>
          <a:xfrm>
            <a:off x="582613" y="457199"/>
            <a:ext cx="406284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4400">
                <a:solidFill>
                  <a:schemeClr val="tx1"/>
                </a:solidFill>
                <a:latin typeface="+mj-lt"/>
              </a:rPr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A382B-BCED-E1D5-88C3-B8F0055896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84" y="3469823"/>
            <a:ext cx="1810526" cy="181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4F5BBAA-0A50-E5D4-4869-81F4C005FF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129" y="2759527"/>
            <a:ext cx="681789" cy="6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7286519-EFB7-BCE7-A547-AB2511710F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495800"/>
            <a:ext cx="851807" cy="85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17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6E75EA-5364-2822-AD11-928050D68E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23"/>
            <a:ext cx="12192000" cy="68559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9BD9-A5BD-3D4F-DF47-AD2F643A1A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b="13944"/>
          <a:stretch>
            <a:fillRect/>
          </a:stretch>
        </p:blipFill>
        <p:spPr>
          <a:xfrm>
            <a:off x="2010003" y="167951"/>
            <a:ext cx="8841499" cy="376396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DE7B869-231C-5100-3FF0-7BA86EEDBB9A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5DD8C6-0513-239C-42F9-278AD5286F02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618835-57A0-54A3-210F-2510A08A1097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707EE502-BEA1-0814-DC74-40D5678A36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489" y="6055791"/>
            <a:ext cx="2535444" cy="397117"/>
          </a:xfrm>
          <a:prstGeom prst="rect">
            <a:avLst/>
          </a:prstGeom>
          <a:effectLst/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B2E8D62-A761-528F-A7EB-6878A2D52FF5}"/>
              </a:ext>
            </a:extLst>
          </p:cNvPr>
          <p:cNvSpPr txBox="1"/>
          <p:nvPr userDrawn="1"/>
        </p:nvSpPr>
        <p:spPr>
          <a:xfrm>
            <a:off x="3730099" y="4563871"/>
            <a:ext cx="4725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0">
                <a:solidFill>
                  <a:srgbClr val="FFFFFE"/>
                </a:solidFill>
                <a:latin typeface="+mj-lt"/>
                <a:ea typeface="Lato Black" panose="020F0502020204030203" pitchFamily="34" charset="0"/>
                <a:cs typeface="Lato Black" panose="020F0502020204030203" pitchFamily="34" charset="0"/>
              </a:rPr>
              <a:t>Thank you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A0BAA27-1A09-9EBE-F04E-55E11E7269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84" y="1730830"/>
            <a:ext cx="1810526" cy="181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1C5D17-31A2-9197-40EB-3D1ACA48DF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03" y="897469"/>
            <a:ext cx="681789" cy="6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F58780-690E-8506-7D65-3EAA79ED10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988" y="128643"/>
            <a:ext cx="1053433" cy="105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E61609-D76C-9ECF-0A03-DFD7BDC0CC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514600"/>
            <a:ext cx="681789" cy="68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60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235A-DE00-3278-0ACD-9CD775C8A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2A1C4-3B94-0634-07DA-C120CAA0E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D0667-DD27-100A-6C70-A2AFDA2D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0CD1-BADD-8A48-B07F-000937EF0FB2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F55FB-89C7-B8B5-F9E2-A31B9591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B2CC5-4E7C-430C-CBF7-90B51510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D358-3A5F-834B-86F5-07C1C292B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2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A9A6ED-0E77-F847-C567-B70E3443D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140684" cy="6858000"/>
          </a:xfrm>
          <a:prstGeom prst="rect">
            <a:avLst/>
          </a:prstGeom>
        </p:spPr>
      </p:pic>
      <p:pic>
        <p:nvPicPr>
          <p:cNvPr id="7" name="Picture 6" descr="A green and black gradient&#10;&#10;AI-generated content may be incorrect.">
            <a:extLst>
              <a:ext uri="{FF2B5EF4-FFF2-40B4-BE49-F238E27FC236}">
                <a16:creationId xmlns:a16="http://schemas.microsoft.com/office/drawing/2014/main" id="{AD9A879E-4B09-2B8E-9A30-9EA4473766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2070"/>
          <a:stretch>
            <a:fillRect/>
          </a:stretch>
        </p:blipFill>
        <p:spPr>
          <a:xfrm>
            <a:off x="5120990" y="0"/>
            <a:ext cx="7071010" cy="6865952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0" y="1619249"/>
            <a:ext cx="5928220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divider slide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DA37C6-B5AF-F979-4A04-8C27896E4263}"/>
              </a:ext>
            </a:extLst>
          </p:cNvPr>
          <p:cNvGrpSpPr/>
          <p:nvPr userDrawn="1"/>
        </p:nvGrpSpPr>
        <p:grpSpPr>
          <a:xfrm>
            <a:off x="11019164" y="6573294"/>
            <a:ext cx="691266" cy="189899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5007C3AA-7A68-BEE3-D96B-A6990FEFE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060CA27-9F6A-C19B-A0ED-2C61CE644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E462868-907A-123A-E6FD-D46408AE7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E37B14C-64E1-7145-9AED-82E3BE96F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EAE19DF-A653-DCD6-334D-027478E720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26BF7EB-E000-4032-71A1-F523D6CF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A86E23F-7A60-3100-9DD2-0E02EFC7F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8F6833-EF9E-367C-1DF4-AF8C023F5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4D48324-B2AD-30E2-9182-E5CA0E88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4672152-974F-B11A-4514-C2B9956BB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F767F58F-4E59-7BA7-23D5-5A0816FB3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5A37042D-B46A-40EF-4A21-643F755D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17158DA3-9E1A-E427-44CC-0E5B7916F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EB7F36AF-27C8-BD68-A9EA-A058F0D7A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B12C19D-0FD9-E849-2DDD-368FBE47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584BB0C-F969-64A7-9335-4E187C19C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079584BF-7D37-6EE4-9962-33DCA3B48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149267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A9336A-ECF6-F510-960B-5C68B672E5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185833" cy="6858000"/>
          </a:xfrm>
          <a:prstGeom prst="rect">
            <a:avLst/>
          </a:prstGeom>
        </p:spPr>
      </p:pic>
      <p:pic>
        <p:nvPicPr>
          <p:cNvPr id="7" name="Picture 6" descr="A green and black gradient&#10;&#10;AI-generated content may be incorrect.">
            <a:extLst>
              <a:ext uri="{FF2B5EF4-FFF2-40B4-BE49-F238E27FC236}">
                <a16:creationId xmlns:a16="http://schemas.microsoft.com/office/drawing/2014/main" id="{AD9A879E-4B09-2B8E-9A30-9EA4473766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2070"/>
          <a:stretch>
            <a:fillRect/>
          </a:stretch>
        </p:blipFill>
        <p:spPr>
          <a:xfrm>
            <a:off x="5120990" y="0"/>
            <a:ext cx="7071010" cy="6865952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0" y="1619249"/>
            <a:ext cx="5928220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divider slide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DA37C6-B5AF-F979-4A04-8C27896E4263}"/>
              </a:ext>
            </a:extLst>
          </p:cNvPr>
          <p:cNvGrpSpPr/>
          <p:nvPr userDrawn="1"/>
        </p:nvGrpSpPr>
        <p:grpSpPr>
          <a:xfrm>
            <a:off x="11019164" y="6573294"/>
            <a:ext cx="691266" cy="189899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5007C3AA-7A68-BEE3-D96B-A6990FEFE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060CA27-9F6A-C19B-A0ED-2C61CE644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E462868-907A-123A-E6FD-D46408AE7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E37B14C-64E1-7145-9AED-82E3BE96F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EAE19DF-A653-DCD6-334D-027478E720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26BF7EB-E000-4032-71A1-F523D6CF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A86E23F-7A60-3100-9DD2-0E02EFC7F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8F6833-EF9E-367C-1DF4-AF8C023F5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4D48324-B2AD-30E2-9182-E5CA0E88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4672152-974F-B11A-4514-C2B9956BB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F767F58F-4E59-7BA7-23D5-5A0816FB3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5A37042D-B46A-40EF-4A21-643F755D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17158DA3-9E1A-E427-44CC-0E5B7916F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EB7F36AF-27C8-BD68-A9EA-A058F0D7A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B12C19D-0FD9-E849-2DDD-368FBE47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584BB0C-F969-64A7-9335-4E187C19C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079584BF-7D37-6EE4-9962-33DCA3B48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97029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1E40E3-B0A7-6462-60B0-534E8B88A0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8171"/>
          <a:stretch>
            <a:fillRect/>
          </a:stretch>
        </p:blipFill>
        <p:spPr>
          <a:xfrm>
            <a:off x="0" y="0"/>
            <a:ext cx="5195455" cy="6858000"/>
          </a:xfrm>
          <a:prstGeom prst="rect">
            <a:avLst/>
          </a:prstGeom>
        </p:spPr>
      </p:pic>
      <p:pic>
        <p:nvPicPr>
          <p:cNvPr id="7" name="Picture 6" descr="A green and black gradient&#10;&#10;AI-generated content may be incorrect.">
            <a:extLst>
              <a:ext uri="{FF2B5EF4-FFF2-40B4-BE49-F238E27FC236}">
                <a16:creationId xmlns:a16="http://schemas.microsoft.com/office/drawing/2014/main" id="{AD9A879E-4B09-2B8E-9A30-9EA4473766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2070"/>
          <a:stretch>
            <a:fillRect/>
          </a:stretch>
        </p:blipFill>
        <p:spPr>
          <a:xfrm>
            <a:off x="5120990" y="0"/>
            <a:ext cx="7071010" cy="6865952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0" y="1619249"/>
            <a:ext cx="5928220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divider slide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DA37C6-B5AF-F979-4A04-8C27896E4263}"/>
              </a:ext>
            </a:extLst>
          </p:cNvPr>
          <p:cNvGrpSpPr/>
          <p:nvPr userDrawn="1"/>
        </p:nvGrpSpPr>
        <p:grpSpPr>
          <a:xfrm>
            <a:off x="11019164" y="6573294"/>
            <a:ext cx="691266" cy="189899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5007C3AA-7A68-BEE3-D96B-A6990FEFE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060CA27-9F6A-C19B-A0ED-2C61CE644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E462868-907A-123A-E6FD-D46408AE7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E37B14C-64E1-7145-9AED-82E3BE96F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EAE19DF-A653-DCD6-334D-027478E720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26BF7EB-E000-4032-71A1-F523D6CF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A86E23F-7A60-3100-9DD2-0E02EFC7F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8F6833-EF9E-367C-1DF4-AF8C023F5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4D48324-B2AD-30E2-9182-E5CA0E88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4672152-974F-B11A-4514-C2B9956BB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F767F58F-4E59-7BA7-23D5-5A0816FB3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5A37042D-B46A-40EF-4A21-643F755D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17158DA3-9E1A-E427-44CC-0E5B7916F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EB7F36AF-27C8-BD68-A9EA-A058F0D7A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B12C19D-0FD9-E849-2DDD-368FBE47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584BB0C-F969-64A7-9335-4E187C19C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079584BF-7D37-6EE4-9962-33DCA3B48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9749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C523E3-F333-0536-9634-4C31272A0A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202620" cy="6858000"/>
          </a:xfrm>
          <a:prstGeom prst="rect">
            <a:avLst/>
          </a:prstGeom>
        </p:spPr>
      </p:pic>
      <p:pic>
        <p:nvPicPr>
          <p:cNvPr id="7" name="Picture 6" descr="A green and black gradient&#10;&#10;AI-generated content may be incorrect.">
            <a:extLst>
              <a:ext uri="{FF2B5EF4-FFF2-40B4-BE49-F238E27FC236}">
                <a16:creationId xmlns:a16="http://schemas.microsoft.com/office/drawing/2014/main" id="{AD9A879E-4B09-2B8E-9A30-9EA4473766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2070"/>
          <a:stretch>
            <a:fillRect/>
          </a:stretch>
        </p:blipFill>
        <p:spPr>
          <a:xfrm>
            <a:off x="5120990" y="0"/>
            <a:ext cx="7071010" cy="6865952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0" y="1619249"/>
            <a:ext cx="5928220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divider slide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DA37C6-B5AF-F979-4A04-8C27896E4263}"/>
              </a:ext>
            </a:extLst>
          </p:cNvPr>
          <p:cNvGrpSpPr/>
          <p:nvPr userDrawn="1"/>
        </p:nvGrpSpPr>
        <p:grpSpPr>
          <a:xfrm>
            <a:off x="11019164" y="6573294"/>
            <a:ext cx="691266" cy="189899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5007C3AA-7A68-BEE3-D96B-A6990FEFE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060CA27-9F6A-C19B-A0ED-2C61CE644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E462868-907A-123A-E6FD-D46408AE7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E37B14C-64E1-7145-9AED-82E3BE96F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EAE19DF-A653-DCD6-334D-027478E720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26BF7EB-E000-4032-71A1-F523D6CF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A86E23F-7A60-3100-9DD2-0E02EFC7F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8F6833-EF9E-367C-1DF4-AF8C023F5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4D48324-B2AD-30E2-9182-E5CA0E88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4672152-974F-B11A-4514-C2B9956BB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F767F58F-4E59-7BA7-23D5-5A0816FB3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5A37042D-B46A-40EF-4A21-643F755D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17158DA3-9E1A-E427-44CC-0E5B7916F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EB7F36AF-27C8-BD68-A9EA-A058F0D7A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B12C19D-0FD9-E849-2DDD-368FBE47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584BB0C-F969-64A7-9335-4E187C19C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079584BF-7D37-6EE4-9962-33DCA3B48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79272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C5FB4C-5D37-8799-A8D7-118B94B3A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251425" cy="6858000"/>
          </a:xfrm>
          <a:prstGeom prst="rect">
            <a:avLst/>
          </a:prstGeom>
        </p:spPr>
      </p:pic>
      <p:pic>
        <p:nvPicPr>
          <p:cNvPr id="7" name="Picture 6" descr="A green and black gradient&#10;&#10;AI-generated content may be incorrect.">
            <a:extLst>
              <a:ext uri="{FF2B5EF4-FFF2-40B4-BE49-F238E27FC236}">
                <a16:creationId xmlns:a16="http://schemas.microsoft.com/office/drawing/2014/main" id="{AD9A879E-4B09-2B8E-9A30-9EA4473766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42070"/>
          <a:stretch>
            <a:fillRect/>
          </a:stretch>
        </p:blipFill>
        <p:spPr>
          <a:xfrm>
            <a:off x="5120990" y="0"/>
            <a:ext cx="7071010" cy="6865952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0" y="1619249"/>
            <a:ext cx="5928220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divider slide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DA37C6-B5AF-F979-4A04-8C27896E4263}"/>
              </a:ext>
            </a:extLst>
          </p:cNvPr>
          <p:cNvGrpSpPr/>
          <p:nvPr userDrawn="1"/>
        </p:nvGrpSpPr>
        <p:grpSpPr>
          <a:xfrm>
            <a:off x="11019164" y="6573294"/>
            <a:ext cx="691266" cy="189899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5007C3AA-7A68-BEE3-D96B-A6990FEFE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060CA27-9F6A-C19B-A0ED-2C61CE644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E462868-907A-123A-E6FD-D46408AE7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DE37B14C-64E1-7145-9AED-82E3BE96F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EAE19DF-A653-DCD6-334D-027478E720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26BF7EB-E000-4032-71A1-F523D6CF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A86E23F-7A60-3100-9DD2-0E02EFC7F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8F6833-EF9E-367C-1DF4-AF8C023F5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84D48324-B2AD-30E2-9182-E5CA0E88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4672152-974F-B11A-4514-C2B9956BB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F767F58F-4E59-7BA7-23D5-5A0816FB3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5A37042D-B46A-40EF-4A21-643F755D9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17158DA3-9E1A-E427-44CC-0E5B7916F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EB7F36AF-27C8-BD68-A9EA-A058F0D7A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B12C19D-0FD9-E849-2DDD-368FBE47F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584BB0C-F969-64A7-9335-4E187C19C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079584BF-7D37-6EE4-9962-33DCA3B48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991136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901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8BEEB64-ED1A-690E-24B6-D02E71CFDB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23"/>
            <a:ext cx="12192000" cy="6855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BA538-A63D-7090-4CB4-F5D6C86FAC24}"/>
              </a:ext>
            </a:extLst>
          </p:cNvPr>
          <p:cNvSpPr txBox="1"/>
          <p:nvPr userDrawn="1"/>
        </p:nvSpPr>
        <p:spPr>
          <a:xfrm>
            <a:off x="606673" y="6695171"/>
            <a:ext cx="1080759" cy="831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rPr>
              <a:t>© 2025 Juniper Networks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B6C5E-FF5A-819F-9F08-F0C4C7D90F96}"/>
              </a:ext>
            </a:extLst>
          </p:cNvPr>
          <p:cNvGrpSpPr/>
          <p:nvPr userDrawn="1"/>
        </p:nvGrpSpPr>
        <p:grpSpPr>
          <a:xfrm>
            <a:off x="11019164" y="6573294"/>
            <a:ext cx="691266" cy="189899"/>
            <a:chOff x="1855788" y="3378201"/>
            <a:chExt cx="3709987" cy="1019175"/>
          </a:xfrm>
          <a:solidFill>
            <a:schemeClr val="tx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E7E9BC2-7DC2-B95B-3E57-FE52BB551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7A7183E-DF25-0240-D3B2-698125A4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5BE1E6C-010A-D198-7505-2BA5736C2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F57114E-9F6D-2678-8A6A-71A74DA36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FD1EDD7-C967-D8CF-904C-EF299794A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F6D626A-D6F0-6F6A-4EF5-E0C0303AF2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B9D346A-7AE2-6AF1-5753-6145E6973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98BB1D2-54AD-6A7E-F5DC-B54E9FC14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CB4F00A-E2F4-EC0A-4AD8-F16F8270E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0D4F3C-5081-6FCD-1BB6-180E0748D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532F4A8-2FF3-74DF-DE38-078E11AF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08FA07-10D0-421F-61EF-3515D5B0E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B833F49-1AB3-8475-C18C-B2E730782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1E9818-A84D-8F0C-DB20-10AB16550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CDBB3B8-E150-BE08-DEA1-7F437B7BD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CE2DF6C-784D-2E60-155A-CEC9CB947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A91502B-5544-8253-CC82-2DC7AE538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826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9BD9F-EB35-416C-A36A-048D2DF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11" y="60972"/>
            <a:ext cx="11071242" cy="94656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B1A5-CCD1-4F18-B737-A7EC38F8D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391" y="1450975"/>
            <a:ext cx="11068861" cy="28389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26C65-5E9D-4B0D-AC12-4EBEC46EDCDE}"/>
              </a:ext>
            </a:extLst>
          </p:cNvPr>
          <p:cNvSpPr txBox="1"/>
          <p:nvPr/>
        </p:nvSpPr>
        <p:spPr>
          <a:xfrm>
            <a:off x="603497" y="6695171"/>
            <a:ext cx="1080759" cy="831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600" kern="12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rPr>
              <a:t>© 2025 Juniper Networks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F44693-F829-0153-E9EB-B570AE75DA9B}"/>
              </a:ext>
            </a:extLst>
          </p:cNvPr>
          <p:cNvGrpSpPr/>
          <p:nvPr userDrawn="1"/>
        </p:nvGrpSpPr>
        <p:grpSpPr>
          <a:xfrm>
            <a:off x="11019164" y="6573294"/>
            <a:ext cx="691266" cy="189899"/>
            <a:chOff x="1855788" y="3378201"/>
            <a:chExt cx="3709987" cy="1019175"/>
          </a:xfrm>
          <a:solidFill>
            <a:schemeClr val="tx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BCD44A9-D9D9-9664-9B77-F873B28C1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843885B-9B04-0E2D-E334-8FAB83107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CD7D2A2-6012-C226-418B-560F1EE6D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E024927-3783-3610-825A-7A1D18B9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F4402B5-50DA-EAAC-8A53-A031A7376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070E4E3-DDE0-B757-FF81-7C8E43E77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0B4A804-4060-AF13-0722-25CB83041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420134C-CEDF-3BE5-7D2D-40289060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7F3907B-6815-78EC-1A96-FC5C82842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308546A-3199-C90E-482E-708F8F639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FA0F85D1-198C-D685-46D8-0A2209F5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Rectangle 16">
              <a:extLst>
                <a:ext uri="{FF2B5EF4-FFF2-40B4-BE49-F238E27FC236}">
                  <a16:creationId xmlns:a16="http://schemas.microsoft.com/office/drawing/2014/main" id="{294DA41B-4DC2-08B0-F171-5695B0F43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84B2F56-E1DF-6323-5C1F-5EF4C5E6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285EE1D0-F52B-0BA4-DC3D-08EC5065D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1BFEAD36-64F9-1263-2C73-A17E9280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B4123B9-0FBD-E392-60BC-C9055BFEB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B0A58AF-FE64-80AC-95FE-E013CA54C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" name="MSIPCMContentMarking" descr="{&quot;HashCode&quot;:-290306243,&quot;Placement&quot;:&quot;Footer&quot;,&quot;Top&quot;:523.380066,&quot;Left&quot;:442.3952,&quot;SlideWidth&quot;:960,&quot;SlideHeight&quot;:540}">
            <a:extLst>
              <a:ext uri="{FF2B5EF4-FFF2-40B4-BE49-F238E27FC236}">
                <a16:creationId xmlns:a16="http://schemas.microsoft.com/office/drawing/2014/main" id="{CC67ABBA-0ACE-80CA-0C7D-8822B8B66E4C}"/>
              </a:ext>
            </a:extLst>
          </p:cNvPr>
          <p:cNvSpPr txBox="1"/>
          <p:nvPr userDrawn="1"/>
        </p:nvSpPr>
        <p:spPr>
          <a:xfrm>
            <a:off x="5618419" y="6698602"/>
            <a:ext cx="955162" cy="1077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chemeClr val="tx1"/>
                </a:solidFill>
                <a:latin typeface="Calibri" panose="020F0502020204030204" pitchFamily="34" charset="0"/>
              </a:rPr>
              <a:t>Juniper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88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23" r:id="rId2"/>
    <p:sldLayoutId id="2147483809" r:id="rId3"/>
    <p:sldLayoutId id="2147483831" r:id="rId4"/>
    <p:sldLayoutId id="2147483832" r:id="rId5"/>
    <p:sldLayoutId id="2147483833" r:id="rId6"/>
    <p:sldLayoutId id="2147483834" r:id="rId7"/>
    <p:sldLayoutId id="2147483665" r:id="rId8"/>
    <p:sldLayoutId id="2147483836" r:id="rId9"/>
    <p:sldLayoutId id="2147483835" r:id="rId10"/>
    <p:sldLayoutId id="2147483666" r:id="rId11"/>
    <p:sldLayoutId id="2147483838" r:id="rId12"/>
    <p:sldLayoutId id="2147483837" r:id="rId13"/>
    <p:sldLayoutId id="2147483669" r:id="rId14"/>
    <p:sldLayoutId id="2147483840" r:id="rId15"/>
    <p:sldLayoutId id="2147483839" r:id="rId16"/>
    <p:sldLayoutId id="2147483863" r:id="rId17"/>
    <p:sldLayoutId id="2147483864" r:id="rId18"/>
    <p:sldLayoutId id="2147483768" r:id="rId19"/>
    <p:sldLayoutId id="2147483744" r:id="rId20"/>
    <p:sldLayoutId id="2147483865" r:id="rId21"/>
  </p:sldLayoutIdLst>
  <p:transition>
    <p:fade/>
  </p:transition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tx1"/>
          </a:solidFill>
          <a:latin typeface="+mj-lt"/>
          <a:ea typeface="Lato Light" panose="020F0302020204030203" pitchFamily="34" charset="0"/>
          <a:cs typeface="Lato Light" panose="020F0302020204030203" pitchFamily="34" charset="0"/>
        </a:defRPr>
      </a:lvl1pPr>
    </p:titleStyle>
    <p:bodyStyle>
      <a:lvl1pPr marL="173038" indent="-173038" algn="l" defTabSz="914377" rtl="0" eaLnBrk="1" latinLnBrk="0" hangingPunct="1">
        <a:lnSpc>
          <a:spcPct val="11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73038" algn="l" defTabSz="914377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195263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17145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>
          <p15:clr>
            <a:srgbClr val="F26B43"/>
          </p15:clr>
        </p15:guide>
        <p15:guide id="6">
          <p15:clr>
            <a:srgbClr val="F26B43"/>
          </p15:clr>
        </p15:guide>
        <p15:guide id="7" pos="7680">
          <p15:clr>
            <a:srgbClr val="F26B43"/>
          </p15:clr>
        </p15:guide>
        <p15:guide id="10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png"/><Relationship Id="rId18" Type="http://schemas.openxmlformats.org/officeDocument/2006/relationships/image" Target="../media/image220.svg"/><Relationship Id="rId26" Type="http://schemas.openxmlformats.org/officeDocument/2006/relationships/image" Target="../media/image228.svg"/><Relationship Id="rId39" Type="http://schemas.openxmlformats.org/officeDocument/2006/relationships/image" Target="../media/image241.png"/><Relationship Id="rId21" Type="http://schemas.openxmlformats.org/officeDocument/2006/relationships/image" Target="../media/image223.png"/><Relationship Id="rId34" Type="http://schemas.openxmlformats.org/officeDocument/2006/relationships/image" Target="../media/image236.svg"/><Relationship Id="rId42" Type="http://schemas.openxmlformats.org/officeDocument/2006/relationships/image" Target="../media/image244.svg"/><Relationship Id="rId47" Type="http://schemas.openxmlformats.org/officeDocument/2006/relationships/image" Target="../media/image249.png"/><Relationship Id="rId50" Type="http://schemas.openxmlformats.org/officeDocument/2006/relationships/image" Target="../media/image252.sv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8.svg"/><Relationship Id="rId29" Type="http://schemas.openxmlformats.org/officeDocument/2006/relationships/image" Target="../media/image231.png"/><Relationship Id="rId11" Type="http://schemas.openxmlformats.org/officeDocument/2006/relationships/image" Target="../media/image213.png"/><Relationship Id="rId24" Type="http://schemas.openxmlformats.org/officeDocument/2006/relationships/image" Target="../media/image226.svg"/><Relationship Id="rId32" Type="http://schemas.openxmlformats.org/officeDocument/2006/relationships/image" Target="../media/image234.svg"/><Relationship Id="rId37" Type="http://schemas.openxmlformats.org/officeDocument/2006/relationships/image" Target="../media/image239.png"/><Relationship Id="rId40" Type="http://schemas.openxmlformats.org/officeDocument/2006/relationships/image" Target="../media/image242.svg"/><Relationship Id="rId45" Type="http://schemas.openxmlformats.org/officeDocument/2006/relationships/image" Target="../media/image247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25.png"/><Relationship Id="rId28" Type="http://schemas.openxmlformats.org/officeDocument/2006/relationships/image" Target="../media/image230.svg"/><Relationship Id="rId36" Type="http://schemas.openxmlformats.org/officeDocument/2006/relationships/image" Target="../media/image238.svg"/><Relationship Id="rId49" Type="http://schemas.openxmlformats.org/officeDocument/2006/relationships/image" Target="../media/image251.png"/><Relationship Id="rId10" Type="http://schemas.openxmlformats.org/officeDocument/2006/relationships/image" Target="../media/image212.svg"/><Relationship Id="rId19" Type="http://schemas.openxmlformats.org/officeDocument/2006/relationships/image" Target="../media/image221.png"/><Relationship Id="rId31" Type="http://schemas.openxmlformats.org/officeDocument/2006/relationships/image" Target="../media/image233.png"/><Relationship Id="rId44" Type="http://schemas.openxmlformats.org/officeDocument/2006/relationships/image" Target="../media/image246.svg"/><Relationship Id="rId52" Type="http://schemas.openxmlformats.org/officeDocument/2006/relationships/image" Target="../media/image254.svg"/><Relationship Id="rId4" Type="http://schemas.openxmlformats.org/officeDocument/2006/relationships/image" Target="../media/image206.svg"/><Relationship Id="rId9" Type="http://schemas.openxmlformats.org/officeDocument/2006/relationships/image" Target="../media/image211.png"/><Relationship Id="rId14" Type="http://schemas.openxmlformats.org/officeDocument/2006/relationships/image" Target="../media/image216.svg"/><Relationship Id="rId22" Type="http://schemas.openxmlformats.org/officeDocument/2006/relationships/image" Target="../media/image224.svg"/><Relationship Id="rId27" Type="http://schemas.openxmlformats.org/officeDocument/2006/relationships/image" Target="../media/image229.png"/><Relationship Id="rId30" Type="http://schemas.openxmlformats.org/officeDocument/2006/relationships/image" Target="../media/image232.svg"/><Relationship Id="rId35" Type="http://schemas.openxmlformats.org/officeDocument/2006/relationships/image" Target="../media/image237.png"/><Relationship Id="rId43" Type="http://schemas.openxmlformats.org/officeDocument/2006/relationships/image" Target="../media/image245.png"/><Relationship Id="rId48" Type="http://schemas.openxmlformats.org/officeDocument/2006/relationships/image" Target="../media/image250.svg"/><Relationship Id="rId8" Type="http://schemas.openxmlformats.org/officeDocument/2006/relationships/image" Target="../media/image210.svg"/><Relationship Id="rId51" Type="http://schemas.openxmlformats.org/officeDocument/2006/relationships/image" Target="../media/image253.png"/><Relationship Id="rId3" Type="http://schemas.openxmlformats.org/officeDocument/2006/relationships/image" Target="../media/image205.png"/><Relationship Id="rId12" Type="http://schemas.openxmlformats.org/officeDocument/2006/relationships/image" Target="../media/image214.sv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33" Type="http://schemas.openxmlformats.org/officeDocument/2006/relationships/image" Target="../media/image235.png"/><Relationship Id="rId38" Type="http://schemas.openxmlformats.org/officeDocument/2006/relationships/image" Target="../media/image240.svg"/><Relationship Id="rId46" Type="http://schemas.openxmlformats.org/officeDocument/2006/relationships/image" Target="../media/image248.svg"/><Relationship Id="rId20" Type="http://schemas.openxmlformats.org/officeDocument/2006/relationships/image" Target="../media/image222.svg"/><Relationship Id="rId41" Type="http://schemas.openxmlformats.org/officeDocument/2006/relationships/image" Target="../media/image2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8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5.png"/><Relationship Id="rId18" Type="http://schemas.openxmlformats.org/officeDocument/2006/relationships/image" Target="../media/image270.svg"/><Relationship Id="rId26" Type="http://schemas.openxmlformats.org/officeDocument/2006/relationships/image" Target="../media/image278.svg"/><Relationship Id="rId39" Type="http://schemas.openxmlformats.org/officeDocument/2006/relationships/image" Target="../media/image291.png"/><Relationship Id="rId21" Type="http://schemas.openxmlformats.org/officeDocument/2006/relationships/image" Target="../media/image273.png"/><Relationship Id="rId34" Type="http://schemas.openxmlformats.org/officeDocument/2006/relationships/image" Target="../media/image286.svg"/><Relationship Id="rId42" Type="http://schemas.openxmlformats.org/officeDocument/2006/relationships/image" Target="../media/image294.svg"/><Relationship Id="rId47" Type="http://schemas.openxmlformats.org/officeDocument/2006/relationships/image" Target="../media/image299.png"/><Relationship Id="rId50" Type="http://schemas.openxmlformats.org/officeDocument/2006/relationships/image" Target="../media/image302.svg"/><Relationship Id="rId55" Type="http://schemas.openxmlformats.org/officeDocument/2006/relationships/image" Target="../media/image307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8.svg"/><Relationship Id="rId29" Type="http://schemas.openxmlformats.org/officeDocument/2006/relationships/image" Target="../media/image281.png"/><Relationship Id="rId11" Type="http://schemas.openxmlformats.org/officeDocument/2006/relationships/image" Target="../media/image263.png"/><Relationship Id="rId24" Type="http://schemas.openxmlformats.org/officeDocument/2006/relationships/image" Target="../media/image276.svg"/><Relationship Id="rId32" Type="http://schemas.openxmlformats.org/officeDocument/2006/relationships/image" Target="../media/image284.svg"/><Relationship Id="rId37" Type="http://schemas.openxmlformats.org/officeDocument/2006/relationships/image" Target="../media/image289.png"/><Relationship Id="rId40" Type="http://schemas.openxmlformats.org/officeDocument/2006/relationships/image" Target="../media/image292.svg"/><Relationship Id="rId45" Type="http://schemas.openxmlformats.org/officeDocument/2006/relationships/image" Target="../media/image297.png"/><Relationship Id="rId53" Type="http://schemas.openxmlformats.org/officeDocument/2006/relationships/image" Target="../media/image305.png"/><Relationship Id="rId58" Type="http://schemas.openxmlformats.org/officeDocument/2006/relationships/image" Target="../media/image310.svg"/><Relationship Id="rId5" Type="http://schemas.openxmlformats.org/officeDocument/2006/relationships/image" Target="../media/image257.png"/><Relationship Id="rId61" Type="http://schemas.openxmlformats.org/officeDocument/2006/relationships/image" Target="../media/image313.png"/><Relationship Id="rId19" Type="http://schemas.openxmlformats.org/officeDocument/2006/relationships/image" Target="../media/image271.png"/><Relationship Id="rId14" Type="http://schemas.openxmlformats.org/officeDocument/2006/relationships/image" Target="../media/image266.svg"/><Relationship Id="rId22" Type="http://schemas.openxmlformats.org/officeDocument/2006/relationships/image" Target="../media/image274.svg"/><Relationship Id="rId27" Type="http://schemas.openxmlformats.org/officeDocument/2006/relationships/image" Target="../media/image279.png"/><Relationship Id="rId30" Type="http://schemas.openxmlformats.org/officeDocument/2006/relationships/image" Target="../media/image282.svg"/><Relationship Id="rId35" Type="http://schemas.openxmlformats.org/officeDocument/2006/relationships/image" Target="../media/image287.png"/><Relationship Id="rId43" Type="http://schemas.openxmlformats.org/officeDocument/2006/relationships/image" Target="../media/image295.png"/><Relationship Id="rId48" Type="http://schemas.openxmlformats.org/officeDocument/2006/relationships/image" Target="../media/image300.svg"/><Relationship Id="rId56" Type="http://schemas.openxmlformats.org/officeDocument/2006/relationships/image" Target="../media/image308.svg"/><Relationship Id="rId8" Type="http://schemas.openxmlformats.org/officeDocument/2006/relationships/image" Target="../media/image260.svg"/><Relationship Id="rId51" Type="http://schemas.openxmlformats.org/officeDocument/2006/relationships/image" Target="../media/image303.png"/><Relationship Id="rId3" Type="http://schemas.openxmlformats.org/officeDocument/2006/relationships/image" Target="../media/image255.png"/><Relationship Id="rId12" Type="http://schemas.openxmlformats.org/officeDocument/2006/relationships/image" Target="../media/image264.svg"/><Relationship Id="rId17" Type="http://schemas.openxmlformats.org/officeDocument/2006/relationships/image" Target="../media/image269.png"/><Relationship Id="rId25" Type="http://schemas.openxmlformats.org/officeDocument/2006/relationships/image" Target="../media/image277.png"/><Relationship Id="rId33" Type="http://schemas.openxmlformats.org/officeDocument/2006/relationships/image" Target="../media/image285.png"/><Relationship Id="rId38" Type="http://schemas.openxmlformats.org/officeDocument/2006/relationships/image" Target="../media/image290.svg"/><Relationship Id="rId46" Type="http://schemas.openxmlformats.org/officeDocument/2006/relationships/image" Target="../media/image298.svg"/><Relationship Id="rId59" Type="http://schemas.openxmlformats.org/officeDocument/2006/relationships/image" Target="../media/image311.png"/><Relationship Id="rId20" Type="http://schemas.openxmlformats.org/officeDocument/2006/relationships/image" Target="../media/image272.svg"/><Relationship Id="rId41" Type="http://schemas.openxmlformats.org/officeDocument/2006/relationships/image" Target="../media/image293.png"/><Relationship Id="rId54" Type="http://schemas.openxmlformats.org/officeDocument/2006/relationships/image" Target="../media/image306.svg"/><Relationship Id="rId62" Type="http://schemas.openxmlformats.org/officeDocument/2006/relationships/image" Target="../media/image31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8.svg"/><Relationship Id="rId15" Type="http://schemas.openxmlformats.org/officeDocument/2006/relationships/image" Target="../media/image267.png"/><Relationship Id="rId23" Type="http://schemas.openxmlformats.org/officeDocument/2006/relationships/image" Target="../media/image275.png"/><Relationship Id="rId28" Type="http://schemas.openxmlformats.org/officeDocument/2006/relationships/image" Target="../media/image280.svg"/><Relationship Id="rId36" Type="http://schemas.openxmlformats.org/officeDocument/2006/relationships/image" Target="../media/image288.svg"/><Relationship Id="rId49" Type="http://schemas.openxmlformats.org/officeDocument/2006/relationships/image" Target="../media/image301.png"/><Relationship Id="rId57" Type="http://schemas.openxmlformats.org/officeDocument/2006/relationships/image" Target="../media/image309.png"/><Relationship Id="rId10" Type="http://schemas.openxmlformats.org/officeDocument/2006/relationships/image" Target="../media/image262.svg"/><Relationship Id="rId31" Type="http://schemas.openxmlformats.org/officeDocument/2006/relationships/image" Target="../media/image283.png"/><Relationship Id="rId44" Type="http://schemas.openxmlformats.org/officeDocument/2006/relationships/image" Target="../media/image296.svg"/><Relationship Id="rId52" Type="http://schemas.openxmlformats.org/officeDocument/2006/relationships/image" Target="../media/image304.svg"/><Relationship Id="rId60" Type="http://schemas.openxmlformats.org/officeDocument/2006/relationships/image" Target="../media/image312.svg"/><Relationship Id="rId4" Type="http://schemas.openxmlformats.org/officeDocument/2006/relationships/image" Target="../media/image256.svg"/><Relationship Id="rId9" Type="http://schemas.openxmlformats.org/officeDocument/2006/relationships/image" Target="../media/image261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8.svg"/><Relationship Id="rId21" Type="http://schemas.openxmlformats.org/officeDocument/2006/relationships/image" Target="../media/image333.png"/><Relationship Id="rId42" Type="http://schemas.openxmlformats.org/officeDocument/2006/relationships/image" Target="../media/image354.svg"/><Relationship Id="rId47" Type="http://schemas.openxmlformats.org/officeDocument/2006/relationships/image" Target="../media/image359.png"/><Relationship Id="rId63" Type="http://schemas.openxmlformats.org/officeDocument/2006/relationships/image" Target="../media/image375.png"/><Relationship Id="rId68" Type="http://schemas.openxmlformats.org/officeDocument/2006/relationships/image" Target="../media/image380.svg"/><Relationship Id="rId7" Type="http://schemas.openxmlformats.org/officeDocument/2006/relationships/image" Target="../media/image319.png"/><Relationship Id="rId71" Type="http://schemas.openxmlformats.org/officeDocument/2006/relationships/image" Target="../media/image38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8.svg"/><Relationship Id="rId29" Type="http://schemas.openxmlformats.org/officeDocument/2006/relationships/image" Target="../media/image341.png"/><Relationship Id="rId11" Type="http://schemas.openxmlformats.org/officeDocument/2006/relationships/image" Target="../media/image323.png"/><Relationship Id="rId24" Type="http://schemas.openxmlformats.org/officeDocument/2006/relationships/image" Target="../media/image336.svg"/><Relationship Id="rId32" Type="http://schemas.openxmlformats.org/officeDocument/2006/relationships/image" Target="../media/image344.svg"/><Relationship Id="rId37" Type="http://schemas.openxmlformats.org/officeDocument/2006/relationships/image" Target="../media/image349.png"/><Relationship Id="rId40" Type="http://schemas.openxmlformats.org/officeDocument/2006/relationships/image" Target="../media/image352.svg"/><Relationship Id="rId45" Type="http://schemas.openxmlformats.org/officeDocument/2006/relationships/image" Target="../media/image357.png"/><Relationship Id="rId53" Type="http://schemas.openxmlformats.org/officeDocument/2006/relationships/image" Target="../media/image365.png"/><Relationship Id="rId58" Type="http://schemas.openxmlformats.org/officeDocument/2006/relationships/image" Target="../media/image370.svg"/><Relationship Id="rId66" Type="http://schemas.openxmlformats.org/officeDocument/2006/relationships/image" Target="../media/image378.svg"/><Relationship Id="rId5" Type="http://schemas.openxmlformats.org/officeDocument/2006/relationships/image" Target="../media/image317.png"/><Relationship Id="rId61" Type="http://schemas.openxmlformats.org/officeDocument/2006/relationships/image" Target="../media/image373.png"/><Relationship Id="rId19" Type="http://schemas.openxmlformats.org/officeDocument/2006/relationships/image" Target="../media/image331.png"/><Relationship Id="rId14" Type="http://schemas.openxmlformats.org/officeDocument/2006/relationships/image" Target="../media/image326.svg"/><Relationship Id="rId22" Type="http://schemas.openxmlformats.org/officeDocument/2006/relationships/image" Target="../media/image334.svg"/><Relationship Id="rId27" Type="http://schemas.openxmlformats.org/officeDocument/2006/relationships/image" Target="../media/image339.png"/><Relationship Id="rId30" Type="http://schemas.openxmlformats.org/officeDocument/2006/relationships/image" Target="../media/image342.svg"/><Relationship Id="rId35" Type="http://schemas.openxmlformats.org/officeDocument/2006/relationships/image" Target="../media/image347.png"/><Relationship Id="rId43" Type="http://schemas.openxmlformats.org/officeDocument/2006/relationships/image" Target="../media/image355.png"/><Relationship Id="rId48" Type="http://schemas.openxmlformats.org/officeDocument/2006/relationships/image" Target="../media/image360.svg"/><Relationship Id="rId56" Type="http://schemas.openxmlformats.org/officeDocument/2006/relationships/image" Target="../media/image368.svg"/><Relationship Id="rId64" Type="http://schemas.openxmlformats.org/officeDocument/2006/relationships/image" Target="../media/image376.svg"/><Relationship Id="rId69" Type="http://schemas.openxmlformats.org/officeDocument/2006/relationships/image" Target="../media/image381.png"/><Relationship Id="rId8" Type="http://schemas.openxmlformats.org/officeDocument/2006/relationships/image" Target="../media/image320.svg"/><Relationship Id="rId51" Type="http://schemas.openxmlformats.org/officeDocument/2006/relationships/image" Target="../media/image363.png"/><Relationship Id="rId72" Type="http://schemas.openxmlformats.org/officeDocument/2006/relationships/image" Target="../media/image384.svg"/><Relationship Id="rId3" Type="http://schemas.openxmlformats.org/officeDocument/2006/relationships/image" Target="../media/image315.png"/><Relationship Id="rId12" Type="http://schemas.openxmlformats.org/officeDocument/2006/relationships/image" Target="../media/image324.svg"/><Relationship Id="rId17" Type="http://schemas.openxmlformats.org/officeDocument/2006/relationships/image" Target="../media/image329.png"/><Relationship Id="rId25" Type="http://schemas.openxmlformats.org/officeDocument/2006/relationships/image" Target="../media/image337.png"/><Relationship Id="rId33" Type="http://schemas.openxmlformats.org/officeDocument/2006/relationships/image" Target="../media/image345.png"/><Relationship Id="rId38" Type="http://schemas.openxmlformats.org/officeDocument/2006/relationships/image" Target="../media/image350.svg"/><Relationship Id="rId46" Type="http://schemas.openxmlformats.org/officeDocument/2006/relationships/image" Target="../media/image358.svg"/><Relationship Id="rId59" Type="http://schemas.openxmlformats.org/officeDocument/2006/relationships/image" Target="../media/image371.png"/><Relationship Id="rId67" Type="http://schemas.openxmlformats.org/officeDocument/2006/relationships/image" Target="../media/image379.png"/><Relationship Id="rId20" Type="http://schemas.openxmlformats.org/officeDocument/2006/relationships/image" Target="../media/image332.svg"/><Relationship Id="rId41" Type="http://schemas.openxmlformats.org/officeDocument/2006/relationships/image" Target="../media/image353.png"/><Relationship Id="rId54" Type="http://schemas.openxmlformats.org/officeDocument/2006/relationships/image" Target="../media/image366.svg"/><Relationship Id="rId62" Type="http://schemas.openxmlformats.org/officeDocument/2006/relationships/image" Target="../media/image374.svg"/><Relationship Id="rId70" Type="http://schemas.openxmlformats.org/officeDocument/2006/relationships/image" Target="../media/image38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8.svg"/><Relationship Id="rId15" Type="http://schemas.openxmlformats.org/officeDocument/2006/relationships/image" Target="../media/image327.png"/><Relationship Id="rId23" Type="http://schemas.openxmlformats.org/officeDocument/2006/relationships/image" Target="../media/image335.png"/><Relationship Id="rId28" Type="http://schemas.openxmlformats.org/officeDocument/2006/relationships/image" Target="../media/image340.svg"/><Relationship Id="rId36" Type="http://schemas.openxmlformats.org/officeDocument/2006/relationships/image" Target="../media/image348.svg"/><Relationship Id="rId49" Type="http://schemas.openxmlformats.org/officeDocument/2006/relationships/image" Target="../media/image361.png"/><Relationship Id="rId57" Type="http://schemas.openxmlformats.org/officeDocument/2006/relationships/image" Target="../media/image369.png"/><Relationship Id="rId10" Type="http://schemas.openxmlformats.org/officeDocument/2006/relationships/image" Target="../media/image322.svg"/><Relationship Id="rId31" Type="http://schemas.openxmlformats.org/officeDocument/2006/relationships/image" Target="../media/image343.png"/><Relationship Id="rId44" Type="http://schemas.openxmlformats.org/officeDocument/2006/relationships/image" Target="../media/image356.svg"/><Relationship Id="rId52" Type="http://schemas.openxmlformats.org/officeDocument/2006/relationships/image" Target="../media/image364.svg"/><Relationship Id="rId60" Type="http://schemas.openxmlformats.org/officeDocument/2006/relationships/image" Target="../media/image372.svg"/><Relationship Id="rId65" Type="http://schemas.openxmlformats.org/officeDocument/2006/relationships/image" Target="../media/image377.png"/><Relationship Id="rId4" Type="http://schemas.openxmlformats.org/officeDocument/2006/relationships/image" Target="../media/image316.svg"/><Relationship Id="rId9" Type="http://schemas.openxmlformats.org/officeDocument/2006/relationships/image" Target="../media/image321.png"/><Relationship Id="rId13" Type="http://schemas.openxmlformats.org/officeDocument/2006/relationships/image" Target="../media/image325.png"/><Relationship Id="rId18" Type="http://schemas.openxmlformats.org/officeDocument/2006/relationships/image" Target="../media/image330.svg"/><Relationship Id="rId39" Type="http://schemas.openxmlformats.org/officeDocument/2006/relationships/image" Target="../media/image351.png"/><Relationship Id="rId34" Type="http://schemas.openxmlformats.org/officeDocument/2006/relationships/image" Target="../media/image346.svg"/><Relationship Id="rId50" Type="http://schemas.openxmlformats.org/officeDocument/2006/relationships/image" Target="../media/image362.svg"/><Relationship Id="rId55" Type="http://schemas.openxmlformats.org/officeDocument/2006/relationships/image" Target="../media/image36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6.svg"/><Relationship Id="rId18" Type="http://schemas.openxmlformats.org/officeDocument/2006/relationships/image" Target="../media/image401.png"/><Relationship Id="rId26" Type="http://schemas.openxmlformats.org/officeDocument/2006/relationships/image" Target="../media/image409.png"/><Relationship Id="rId39" Type="http://schemas.openxmlformats.org/officeDocument/2006/relationships/image" Target="../media/image422.svg"/><Relationship Id="rId21" Type="http://schemas.openxmlformats.org/officeDocument/2006/relationships/image" Target="../media/image404.svg"/><Relationship Id="rId34" Type="http://schemas.openxmlformats.org/officeDocument/2006/relationships/image" Target="../media/image417.png"/><Relationship Id="rId42" Type="http://schemas.openxmlformats.org/officeDocument/2006/relationships/image" Target="../media/image425.png"/><Relationship Id="rId47" Type="http://schemas.openxmlformats.org/officeDocument/2006/relationships/image" Target="../media/image430.svg"/><Relationship Id="rId50" Type="http://schemas.openxmlformats.org/officeDocument/2006/relationships/image" Target="../media/image431.png"/><Relationship Id="rId7" Type="http://schemas.openxmlformats.org/officeDocument/2006/relationships/image" Target="../media/image390.svg"/><Relationship Id="rId2" Type="http://schemas.openxmlformats.org/officeDocument/2006/relationships/image" Target="../media/image385.png"/><Relationship Id="rId16" Type="http://schemas.openxmlformats.org/officeDocument/2006/relationships/image" Target="../media/image399.png"/><Relationship Id="rId29" Type="http://schemas.openxmlformats.org/officeDocument/2006/relationships/image" Target="../media/image412.svg"/><Relationship Id="rId11" Type="http://schemas.openxmlformats.org/officeDocument/2006/relationships/image" Target="../media/image394.svg"/><Relationship Id="rId24" Type="http://schemas.openxmlformats.org/officeDocument/2006/relationships/image" Target="../media/image407.png"/><Relationship Id="rId32" Type="http://schemas.openxmlformats.org/officeDocument/2006/relationships/image" Target="../media/image415.png"/><Relationship Id="rId37" Type="http://schemas.openxmlformats.org/officeDocument/2006/relationships/image" Target="../media/image420.svg"/><Relationship Id="rId40" Type="http://schemas.openxmlformats.org/officeDocument/2006/relationships/image" Target="../media/image423.png"/><Relationship Id="rId45" Type="http://schemas.openxmlformats.org/officeDocument/2006/relationships/image" Target="../media/image428.svg"/><Relationship Id="rId5" Type="http://schemas.openxmlformats.org/officeDocument/2006/relationships/image" Target="../media/image388.svg"/><Relationship Id="rId15" Type="http://schemas.openxmlformats.org/officeDocument/2006/relationships/image" Target="../media/image398.svg"/><Relationship Id="rId23" Type="http://schemas.openxmlformats.org/officeDocument/2006/relationships/image" Target="../media/image406.svg"/><Relationship Id="rId28" Type="http://schemas.openxmlformats.org/officeDocument/2006/relationships/image" Target="../media/image411.png"/><Relationship Id="rId36" Type="http://schemas.openxmlformats.org/officeDocument/2006/relationships/image" Target="../media/image419.png"/><Relationship Id="rId49" Type="http://schemas.openxmlformats.org/officeDocument/2006/relationships/image" Target="../media/image292.svg"/><Relationship Id="rId10" Type="http://schemas.openxmlformats.org/officeDocument/2006/relationships/image" Target="../media/image393.png"/><Relationship Id="rId19" Type="http://schemas.openxmlformats.org/officeDocument/2006/relationships/image" Target="../media/image402.svg"/><Relationship Id="rId31" Type="http://schemas.openxmlformats.org/officeDocument/2006/relationships/image" Target="../media/image414.svg"/><Relationship Id="rId44" Type="http://schemas.openxmlformats.org/officeDocument/2006/relationships/image" Target="../media/image427.png"/><Relationship Id="rId4" Type="http://schemas.openxmlformats.org/officeDocument/2006/relationships/image" Target="../media/image387.png"/><Relationship Id="rId9" Type="http://schemas.openxmlformats.org/officeDocument/2006/relationships/image" Target="../media/image392.svg"/><Relationship Id="rId14" Type="http://schemas.openxmlformats.org/officeDocument/2006/relationships/image" Target="../media/image397.png"/><Relationship Id="rId22" Type="http://schemas.openxmlformats.org/officeDocument/2006/relationships/image" Target="../media/image405.png"/><Relationship Id="rId27" Type="http://schemas.openxmlformats.org/officeDocument/2006/relationships/image" Target="../media/image410.svg"/><Relationship Id="rId30" Type="http://schemas.openxmlformats.org/officeDocument/2006/relationships/image" Target="../media/image413.png"/><Relationship Id="rId35" Type="http://schemas.openxmlformats.org/officeDocument/2006/relationships/image" Target="../media/image418.svg"/><Relationship Id="rId43" Type="http://schemas.openxmlformats.org/officeDocument/2006/relationships/image" Target="../media/image426.svg"/><Relationship Id="rId48" Type="http://schemas.openxmlformats.org/officeDocument/2006/relationships/image" Target="../media/image291.png"/><Relationship Id="rId8" Type="http://schemas.openxmlformats.org/officeDocument/2006/relationships/image" Target="../media/image391.png"/><Relationship Id="rId51" Type="http://schemas.openxmlformats.org/officeDocument/2006/relationships/image" Target="../media/image432.svg"/><Relationship Id="rId3" Type="http://schemas.openxmlformats.org/officeDocument/2006/relationships/image" Target="../media/image386.svg"/><Relationship Id="rId12" Type="http://schemas.openxmlformats.org/officeDocument/2006/relationships/image" Target="../media/image395.png"/><Relationship Id="rId17" Type="http://schemas.openxmlformats.org/officeDocument/2006/relationships/image" Target="../media/image400.svg"/><Relationship Id="rId25" Type="http://schemas.openxmlformats.org/officeDocument/2006/relationships/image" Target="../media/image408.svg"/><Relationship Id="rId33" Type="http://schemas.openxmlformats.org/officeDocument/2006/relationships/image" Target="../media/image416.svg"/><Relationship Id="rId38" Type="http://schemas.openxmlformats.org/officeDocument/2006/relationships/image" Target="../media/image421.png"/><Relationship Id="rId46" Type="http://schemas.openxmlformats.org/officeDocument/2006/relationships/image" Target="../media/image429.png"/><Relationship Id="rId20" Type="http://schemas.openxmlformats.org/officeDocument/2006/relationships/image" Target="../media/image403.png"/><Relationship Id="rId41" Type="http://schemas.openxmlformats.org/officeDocument/2006/relationships/image" Target="../media/image42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9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7.png"/><Relationship Id="rId21" Type="http://schemas.openxmlformats.org/officeDocument/2006/relationships/image" Target="../media/image452.svg"/><Relationship Id="rId42" Type="http://schemas.openxmlformats.org/officeDocument/2006/relationships/image" Target="../media/image473.png"/><Relationship Id="rId47" Type="http://schemas.openxmlformats.org/officeDocument/2006/relationships/image" Target="../media/image478.svg"/><Relationship Id="rId63" Type="http://schemas.openxmlformats.org/officeDocument/2006/relationships/image" Target="../media/image494.svg"/><Relationship Id="rId68" Type="http://schemas.openxmlformats.org/officeDocument/2006/relationships/image" Target="../media/image499.png"/><Relationship Id="rId2" Type="http://schemas.openxmlformats.org/officeDocument/2006/relationships/image" Target="../media/image433.png"/><Relationship Id="rId16" Type="http://schemas.openxmlformats.org/officeDocument/2006/relationships/image" Target="../media/image447.png"/><Relationship Id="rId29" Type="http://schemas.openxmlformats.org/officeDocument/2006/relationships/image" Target="../media/image460.svg"/><Relationship Id="rId11" Type="http://schemas.openxmlformats.org/officeDocument/2006/relationships/image" Target="../media/image442.svg"/><Relationship Id="rId24" Type="http://schemas.openxmlformats.org/officeDocument/2006/relationships/image" Target="../media/image455.png"/><Relationship Id="rId32" Type="http://schemas.openxmlformats.org/officeDocument/2006/relationships/image" Target="../media/image463.png"/><Relationship Id="rId37" Type="http://schemas.openxmlformats.org/officeDocument/2006/relationships/image" Target="../media/image468.svg"/><Relationship Id="rId40" Type="http://schemas.openxmlformats.org/officeDocument/2006/relationships/image" Target="../media/image471.png"/><Relationship Id="rId45" Type="http://schemas.openxmlformats.org/officeDocument/2006/relationships/image" Target="../media/image476.svg"/><Relationship Id="rId53" Type="http://schemas.openxmlformats.org/officeDocument/2006/relationships/image" Target="../media/image484.svg"/><Relationship Id="rId58" Type="http://schemas.openxmlformats.org/officeDocument/2006/relationships/image" Target="../media/image489.png"/><Relationship Id="rId66" Type="http://schemas.openxmlformats.org/officeDocument/2006/relationships/image" Target="../media/image497.png"/><Relationship Id="rId5" Type="http://schemas.openxmlformats.org/officeDocument/2006/relationships/image" Target="../media/image436.svg"/><Relationship Id="rId61" Type="http://schemas.openxmlformats.org/officeDocument/2006/relationships/image" Target="../media/image492.svg"/><Relationship Id="rId19" Type="http://schemas.openxmlformats.org/officeDocument/2006/relationships/image" Target="../media/image450.svg"/><Relationship Id="rId14" Type="http://schemas.openxmlformats.org/officeDocument/2006/relationships/image" Target="../media/image445.png"/><Relationship Id="rId22" Type="http://schemas.openxmlformats.org/officeDocument/2006/relationships/image" Target="../media/image453.png"/><Relationship Id="rId27" Type="http://schemas.openxmlformats.org/officeDocument/2006/relationships/image" Target="../media/image458.svg"/><Relationship Id="rId30" Type="http://schemas.openxmlformats.org/officeDocument/2006/relationships/image" Target="../media/image461.png"/><Relationship Id="rId35" Type="http://schemas.openxmlformats.org/officeDocument/2006/relationships/image" Target="../media/image466.svg"/><Relationship Id="rId43" Type="http://schemas.openxmlformats.org/officeDocument/2006/relationships/image" Target="../media/image474.svg"/><Relationship Id="rId48" Type="http://schemas.openxmlformats.org/officeDocument/2006/relationships/image" Target="../media/image479.png"/><Relationship Id="rId56" Type="http://schemas.openxmlformats.org/officeDocument/2006/relationships/image" Target="../media/image487.png"/><Relationship Id="rId64" Type="http://schemas.openxmlformats.org/officeDocument/2006/relationships/image" Target="../media/image495.png"/><Relationship Id="rId69" Type="http://schemas.openxmlformats.org/officeDocument/2006/relationships/image" Target="../media/image500.svg"/><Relationship Id="rId8" Type="http://schemas.openxmlformats.org/officeDocument/2006/relationships/image" Target="../media/image439.png"/><Relationship Id="rId51" Type="http://schemas.openxmlformats.org/officeDocument/2006/relationships/image" Target="../media/image482.svg"/><Relationship Id="rId72" Type="http://schemas.openxmlformats.org/officeDocument/2006/relationships/image" Target="../media/image503.png"/><Relationship Id="rId3" Type="http://schemas.openxmlformats.org/officeDocument/2006/relationships/image" Target="../media/image434.svg"/><Relationship Id="rId12" Type="http://schemas.openxmlformats.org/officeDocument/2006/relationships/image" Target="../media/image443.png"/><Relationship Id="rId17" Type="http://schemas.openxmlformats.org/officeDocument/2006/relationships/image" Target="../media/image448.svg"/><Relationship Id="rId25" Type="http://schemas.openxmlformats.org/officeDocument/2006/relationships/image" Target="../media/image456.svg"/><Relationship Id="rId33" Type="http://schemas.openxmlformats.org/officeDocument/2006/relationships/image" Target="../media/image464.svg"/><Relationship Id="rId38" Type="http://schemas.openxmlformats.org/officeDocument/2006/relationships/image" Target="../media/image469.png"/><Relationship Id="rId46" Type="http://schemas.openxmlformats.org/officeDocument/2006/relationships/image" Target="../media/image477.png"/><Relationship Id="rId59" Type="http://schemas.openxmlformats.org/officeDocument/2006/relationships/image" Target="../media/image490.svg"/><Relationship Id="rId67" Type="http://schemas.openxmlformats.org/officeDocument/2006/relationships/image" Target="../media/image498.svg"/><Relationship Id="rId20" Type="http://schemas.openxmlformats.org/officeDocument/2006/relationships/image" Target="../media/image451.png"/><Relationship Id="rId41" Type="http://schemas.openxmlformats.org/officeDocument/2006/relationships/image" Target="../media/image472.svg"/><Relationship Id="rId54" Type="http://schemas.openxmlformats.org/officeDocument/2006/relationships/image" Target="../media/image485.png"/><Relationship Id="rId62" Type="http://schemas.openxmlformats.org/officeDocument/2006/relationships/image" Target="../media/image493.png"/><Relationship Id="rId70" Type="http://schemas.openxmlformats.org/officeDocument/2006/relationships/image" Target="../media/image50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7.png"/><Relationship Id="rId15" Type="http://schemas.openxmlformats.org/officeDocument/2006/relationships/image" Target="../media/image446.svg"/><Relationship Id="rId23" Type="http://schemas.openxmlformats.org/officeDocument/2006/relationships/image" Target="../media/image454.svg"/><Relationship Id="rId28" Type="http://schemas.openxmlformats.org/officeDocument/2006/relationships/image" Target="../media/image459.png"/><Relationship Id="rId36" Type="http://schemas.openxmlformats.org/officeDocument/2006/relationships/image" Target="../media/image467.png"/><Relationship Id="rId49" Type="http://schemas.openxmlformats.org/officeDocument/2006/relationships/image" Target="../media/image480.svg"/><Relationship Id="rId57" Type="http://schemas.openxmlformats.org/officeDocument/2006/relationships/image" Target="../media/image488.svg"/><Relationship Id="rId10" Type="http://schemas.openxmlformats.org/officeDocument/2006/relationships/image" Target="../media/image441.png"/><Relationship Id="rId31" Type="http://schemas.openxmlformats.org/officeDocument/2006/relationships/image" Target="../media/image462.svg"/><Relationship Id="rId44" Type="http://schemas.openxmlformats.org/officeDocument/2006/relationships/image" Target="../media/image475.png"/><Relationship Id="rId52" Type="http://schemas.openxmlformats.org/officeDocument/2006/relationships/image" Target="../media/image483.png"/><Relationship Id="rId60" Type="http://schemas.openxmlformats.org/officeDocument/2006/relationships/image" Target="../media/image491.png"/><Relationship Id="rId65" Type="http://schemas.openxmlformats.org/officeDocument/2006/relationships/image" Target="../media/image496.svg"/><Relationship Id="rId73" Type="http://schemas.openxmlformats.org/officeDocument/2006/relationships/image" Target="../media/image504.svg"/><Relationship Id="rId4" Type="http://schemas.openxmlformats.org/officeDocument/2006/relationships/image" Target="../media/image435.png"/><Relationship Id="rId9" Type="http://schemas.openxmlformats.org/officeDocument/2006/relationships/image" Target="../media/image440.svg"/><Relationship Id="rId13" Type="http://schemas.openxmlformats.org/officeDocument/2006/relationships/image" Target="../media/image444.svg"/><Relationship Id="rId18" Type="http://schemas.openxmlformats.org/officeDocument/2006/relationships/image" Target="../media/image449.png"/><Relationship Id="rId39" Type="http://schemas.openxmlformats.org/officeDocument/2006/relationships/image" Target="../media/image470.svg"/><Relationship Id="rId34" Type="http://schemas.openxmlformats.org/officeDocument/2006/relationships/image" Target="../media/image465.png"/><Relationship Id="rId50" Type="http://schemas.openxmlformats.org/officeDocument/2006/relationships/image" Target="../media/image481.png"/><Relationship Id="rId55" Type="http://schemas.openxmlformats.org/officeDocument/2006/relationships/image" Target="../media/image486.svg"/><Relationship Id="rId7" Type="http://schemas.openxmlformats.org/officeDocument/2006/relationships/image" Target="../media/image438.svg"/><Relationship Id="rId71" Type="http://schemas.openxmlformats.org/officeDocument/2006/relationships/image" Target="../media/image502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5.png"/><Relationship Id="rId18" Type="http://schemas.openxmlformats.org/officeDocument/2006/relationships/image" Target="../media/image520.svg"/><Relationship Id="rId26" Type="http://schemas.openxmlformats.org/officeDocument/2006/relationships/image" Target="../media/image528.svg"/><Relationship Id="rId39" Type="http://schemas.openxmlformats.org/officeDocument/2006/relationships/image" Target="../media/image541.png"/><Relationship Id="rId21" Type="http://schemas.openxmlformats.org/officeDocument/2006/relationships/image" Target="../media/image523.png"/><Relationship Id="rId34" Type="http://schemas.openxmlformats.org/officeDocument/2006/relationships/image" Target="../media/image536.svg"/><Relationship Id="rId42" Type="http://schemas.openxmlformats.org/officeDocument/2006/relationships/image" Target="../media/image544.svg"/><Relationship Id="rId47" Type="http://schemas.openxmlformats.org/officeDocument/2006/relationships/image" Target="../media/image549.png"/><Relationship Id="rId50" Type="http://schemas.openxmlformats.org/officeDocument/2006/relationships/image" Target="../media/image552.svg"/><Relationship Id="rId7" Type="http://schemas.openxmlformats.org/officeDocument/2006/relationships/image" Target="../media/image50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8.svg"/><Relationship Id="rId29" Type="http://schemas.openxmlformats.org/officeDocument/2006/relationships/image" Target="../media/image531.png"/><Relationship Id="rId11" Type="http://schemas.openxmlformats.org/officeDocument/2006/relationships/image" Target="../media/image513.png"/><Relationship Id="rId24" Type="http://schemas.openxmlformats.org/officeDocument/2006/relationships/image" Target="../media/image526.svg"/><Relationship Id="rId32" Type="http://schemas.openxmlformats.org/officeDocument/2006/relationships/image" Target="../media/image534.svg"/><Relationship Id="rId37" Type="http://schemas.openxmlformats.org/officeDocument/2006/relationships/image" Target="../media/image539.png"/><Relationship Id="rId40" Type="http://schemas.openxmlformats.org/officeDocument/2006/relationships/image" Target="../media/image542.svg"/><Relationship Id="rId45" Type="http://schemas.openxmlformats.org/officeDocument/2006/relationships/image" Target="../media/image547.png"/><Relationship Id="rId5" Type="http://schemas.openxmlformats.org/officeDocument/2006/relationships/image" Target="../media/image507.png"/><Relationship Id="rId15" Type="http://schemas.openxmlformats.org/officeDocument/2006/relationships/image" Target="../media/image517.png"/><Relationship Id="rId23" Type="http://schemas.openxmlformats.org/officeDocument/2006/relationships/image" Target="../media/image525.png"/><Relationship Id="rId28" Type="http://schemas.openxmlformats.org/officeDocument/2006/relationships/image" Target="../media/image530.svg"/><Relationship Id="rId36" Type="http://schemas.openxmlformats.org/officeDocument/2006/relationships/image" Target="../media/image538.svg"/><Relationship Id="rId49" Type="http://schemas.openxmlformats.org/officeDocument/2006/relationships/image" Target="../media/image551.png"/><Relationship Id="rId10" Type="http://schemas.openxmlformats.org/officeDocument/2006/relationships/image" Target="../media/image512.svg"/><Relationship Id="rId19" Type="http://schemas.openxmlformats.org/officeDocument/2006/relationships/image" Target="../media/image521.png"/><Relationship Id="rId31" Type="http://schemas.openxmlformats.org/officeDocument/2006/relationships/image" Target="../media/image533.png"/><Relationship Id="rId44" Type="http://schemas.openxmlformats.org/officeDocument/2006/relationships/image" Target="../media/image546.svg"/><Relationship Id="rId4" Type="http://schemas.openxmlformats.org/officeDocument/2006/relationships/image" Target="../media/image506.svg"/><Relationship Id="rId9" Type="http://schemas.openxmlformats.org/officeDocument/2006/relationships/image" Target="../media/image511.png"/><Relationship Id="rId14" Type="http://schemas.openxmlformats.org/officeDocument/2006/relationships/image" Target="../media/image516.svg"/><Relationship Id="rId22" Type="http://schemas.openxmlformats.org/officeDocument/2006/relationships/image" Target="../media/image524.svg"/><Relationship Id="rId27" Type="http://schemas.openxmlformats.org/officeDocument/2006/relationships/image" Target="../media/image529.png"/><Relationship Id="rId30" Type="http://schemas.openxmlformats.org/officeDocument/2006/relationships/image" Target="../media/image532.svg"/><Relationship Id="rId35" Type="http://schemas.openxmlformats.org/officeDocument/2006/relationships/image" Target="../media/image537.png"/><Relationship Id="rId43" Type="http://schemas.openxmlformats.org/officeDocument/2006/relationships/image" Target="../media/image545.png"/><Relationship Id="rId48" Type="http://schemas.openxmlformats.org/officeDocument/2006/relationships/image" Target="../media/image550.svg"/><Relationship Id="rId8" Type="http://schemas.openxmlformats.org/officeDocument/2006/relationships/image" Target="../media/image510.svg"/><Relationship Id="rId3" Type="http://schemas.openxmlformats.org/officeDocument/2006/relationships/image" Target="../media/image505.png"/><Relationship Id="rId12" Type="http://schemas.openxmlformats.org/officeDocument/2006/relationships/image" Target="../media/image514.svg"/><Relationship Id="rId17" Type="http://schemas.openxmlformats.org/officeDocument/2006/relationships/image" Target="../media/image519.png"/><Relationship Id="rId25" Type="http://schemas.openxmlformats.org/officeDocument/2006/relationships/image" Target="../media/image527.png"/><Relationship Id="rId33" Type="http://schemas.openxmlformats.org/officeDocument/2006/relationships/image" Target="../media/image535.png"/><Relationship Id="rId38" Type="http://schemas.openxmlformats.org/officeDocument/2006/relationships/image" Target="../media/image540.svg"/><Relationship Id="rId46" Type="http://schemas.openxmlformats.org/officeDocument/2006/relationships/image" Target="../media/image548.svg"/><Relationship Id="rId20" Type="http://schemas.openxmlformats.org/officeDocument/2006/relationships/image" Target="../media/image522.svg"/><Relationship Id="rId41" Type="http://schemas.openxmlformats.org/officeDocument/2006/relationships/image" Target="../media/image5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8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4.svg"/><Relationship Id="rId18" Type="http://schemas.openxmlformats.org/officeDocument/2006/relationships/image" Target="../media/image569.png"/><Relationship Id="rId26" Type="http://schemas.openxmlformats.org/officeDocument/2006/relationships/image" Target="../media/image577.png"/><Relationship Id="rId39" Type="http://schemas.openxmlformats.org/officeDocument/2006/relationships/image" Target="../media/image590.svg"/><Relationship Id="rId21" Type="http://schemas.openxmlformats.org/officeDocument/2006/relationships/image" Target="../media/image572.svg"/><Relationship Id="rId34" Type="http://schemas.openxmlformats.org/officeDocument/2006/relationships/image" Target="../media/image585.png"/><Relationship Id="rId42" Type="http://schemas.openxmlformats.org/officeDocument/2006/relationships/image" Target="../media/image593.png"/><Relationship Id="rId7" Type="http://schemas.openxmlformats.org/officeDocument/2006/relationships/image" Target="../media/image558.svg"/><Relationship Id="rId2" Type="http://schemas.openxmlformats.org/officeDocument/2006/relationships/image" Target="../media/image553.png"/><Relationship Id="rId16" Type="http://schemas.openxmlformats.org/officeDocument/2006/relationships/image" Target="../media/image567.png"/><Relationship Id="rId29" Type="http://schemas.openxmlformats.org/officeDocument/2006/relationships/image" Target="../media/image58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7.png"/><Relationship Id="rId11" Type="http://schemas.openxmlformats.org/officeDocument/2006/relationships/image" Target="../media/image562.svg"/><Relationship Id="rId24" Type="http://schemas.openxmlformats.org/officeDocument/2006/relationships/image" Target="../media/image575.png"/><Relationship Id="rId32" Type="http://schemas.openxmlformats.org/officeDocument/2006/relationships/image" Target="../media/image583.png"/><Relationship Id="rId37" Type="http://schemas.openxmlformats.org/officeDocument/2006/relationships/image" Target="../media/image588.svg"/><Relationship Id="rId40" Type="http://schemas.openxmlformats.org/officeDocument/2006/relationships/image" Target="../media/image591.png"/><Relationship Id="rId45" Type="http://schemas.openxmlformats.org/officeDocument/2006/relationships/image" Target="../media/image596.svg"/><Relationship Id="rId5" Type="http://schemas.openxmlformats.org/officeDocument/2006/relationships/image" Target="../media/image556.svg"/><Relationship Id="rId15" Type="http://schemas.openxmlformats.org/officeDocument/2006/relationships/image" Target="../media/image566.svg"/><Relationship Id="rId23" Type="http://schemas.openxmlformats.org/officeDocument/2006/relationships/image" Target="../media/image574.svg"/><Relationship Id="rId28" Type="http://schemas.openxmlformats.org/officeDocument/2006/relationships/image" Target="../media/image579.png"/><Relationship Id="rId36" Type="http://schemas.openxmlformats.org/officeDocument/2006/relationships/image" Target="../media/image587.png"/><Relationship Id="rId10" Type="http://schemas.openxmlformats.org/officeDocument/2006/relationships/image" Target="../media/image561.png"/><Relationship Id="rId19" Type="http://schemas.openxmlformats.org/officeDocument/2006/relationships/image" Target="../media/image570.svg"/><Relationship Id="rId31" Type="http://schemas.openxmlformats.org/officeDocument/2006/relationships/image" Target="../media/image582.svg"/><Relationship Id="rId44" Type="http://schemas.openxmlformats.org/officeDocument/2006/relationships/image" Target="../media/image595.png"/><Relationship Id="rId4" Type="http://schemas.openxmlformats.org/officeDocument/2006/relationships/image" Target="../media/image555.png"/><Relationship Id="rId9" Type="http://schemas.openxmlformats.org/officeDocument/2006/relationships/image" Target="../media/image560.svg"/><Relationship Id="rId14" Type="http://schemas.openxmlformats.org/officeDocument/2006/relationships/image" Target="../media/image565.png"/><Relationship Id="rId22" Type="http://schemas.openxmlformats.org/officeDocument/2006/relationships/image" Target="../media/image573.png"/><Relationship Id="rId27" Type="http://schemas.openxmlformats.org/officeDocument/2006/relationships/image" Target="../media/image578.svg"/><Relationship Id="rId30" Type="http://schemas.openxmlformats.org/officeDocument/2006/relationships/image" Target="../media/image581.png"/><Relationship Id="rId35" Type="http://schemas.openxmlformats.org/officeDocument/2006/relationships/image" Target="../media/image586.svg"/><Relationship Id="rId43" Type="http://schemas.openxmlformats.org/officeDocument/2006/relationships/image" Target="../media/image594.svg"/><Relationship Id="rId8" Type="http://schemas.openxmlformats.org/officeDocument/2006/relationships/image" Target="../media/image559.png"/><Relationship Id="rId3" Type="http://schemas.openxmlformats.org/officeDocument/2006/relationships/image" Target="../media/image554.svg"/><Relationship Id="rId12" Type="http://schemas.openxmlformats.org/officeDocument/2006/relationships/image" Target="../media/image563.png"/><Relationship Id="rId17" Type="http://schemas.openxmlformats.org/officeDocument/2006/relationships/image" Target="../media/image568.svg"/><Relationship Id="rId25" Type="http://schemas.openxmlformats.org/officeDocument/2006/relationships/image" Target="../media/image576.svg"/><Relationship Id="rId33" Type="http://schemas.openxmlformats.org/officeDocument/2006/relationships/image" Target="../media/image584.svg"/><Relationship Id="rId38" Type="http://schemas.openxmlformats.org/officeDocument/2006/relationships/image" Target="../media/image589.png"/><Relationship Id="rId20" Type="http://schemas.openxmlformats.org/officeDocument/2006/relationships/image" Target="../media/image571.png"/><Relationship Id="rId41" Type="http://schemas.openxmlformats.org/officeDocument/2006/relationships/image" Target="../media/image592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0.svg"/><Relationship Id="rId21" Type="http://schemas.openxmlformats.org/officeDocument/2006/relationships/image" Target="../media/image615.png"/><Relationship Id="rId42" Type="http://schemas.openxmlformats.org/officeDocument/2006/relationships/image" Target="../media/image636.svg"/><Relationship Id="rId47" Type="http://schemas.openxmlformats.org/officeDocument/2006/relationships/image" Target="../media/image641.png"/><Relationship Id="rId63" Type="http://schemas.openxmlformats.org/officeDocument/2006/relationships/image" Target="../media/image657.png"/><Relationship Id="rId68" Type="http://schemas.openxmlformats.org/officeDocument/2006/relationships/image" Target="../media/image662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0.svg"/><Relationship Id="rId29" Type="http://schemas.openxmlformats.org/officeDocument/2006/relationships/image" Target="../media/image623.png"/><Relationship Id="rId11" Type="http://schemas.openxmlformats.org/officeDocument/2006/relationships/image" Target="../media/image605.png"/><Relationship Id="rId24" Type="http://schemas.openxmlformats.org/officeDocument/2006/relationships/image" Target="../media/image618.svg"/><Relationship Id="rId32" Type="http://schemas.openxmlformats.org/officeDocument/2006/relationships/image" Target="../media/image626.svg"/><Relationship Id="rId37" Type="http://schemas.openxmlformats.org/officeDocument/2006/relationships/image" Target="../media/image631.png"/><Relationship Id="rId40" Type="http://schemas.openxmlformats.org/officeDocument/2006/relationships/image" Target="../media/image634.svg"/><Relationship Id="rId45" Type="http://schemas.openxmlformats.org/officeDocument/2006/relationships/image" Target="../media/image639.png"/><Relationship Id="rId53" Type="http://schemas.openxmlformats.org/officeDocument/2006/relationships/image" Target="../media/image647.png"/><Relationship Id="rId58" Type="http://schemas.openxmlformats.org/officeDocument/2006/relationships/image" Target="../media/image652.svg"/><Relationship Id="rId66" Type="http://schemas.openxmlformats.org/officeDocument/2006/relationships/image" Target="../media/image660.svg"/><Relationship Id="rId74" Type="http://schemas.openxmlformats.org/officeDocument/2006/relationships/image" Target="../media/image668.svg"/><Relationship Id="rId5" Type="http://schemas.openxmlformats.org/officeDocument/2006/relationships/image" Target="../media/image599.png"/><Relationship Id="rId61" Type="http://schemas.openxmlformats.org/officeDocument/2006/relationships/image" Target="../media/image655.png"/><Relationship Id="rId19" Type="http://schemas.openxmlformats.org/officeDocument/2006/relationships/image" Target="../media/image613.png"/><Relationship Id="rId14" Type="http://schemas.openxmlformats.org/officeDocument/2006/relationships/image" Target="../media/image608.svg"/><Relationship Id="rId22" Type="http://schemas.openxmlformats.org/officeDocument/2006/relationships/image" Target="../media/image616.svg"/><Relationship Id="rId27" Type="http://schemas.openxmlformats.org/officeDocument/2006/relationships/image" Target="../media/image621.png"/><Relationship Id="rId30" Type="http://schemas.openxmlformats.org/officeDocument/2006/relationships/image" Target="../media/image624.svg"/><Relationship Id="rId35" Type="http://schemas.openxmlformats.org/officeDocument/2006/relationships/image" Target="../media/image629.png"/><Relationship Id="rId43" Type="http://schemas.openxmlformats.org/officeDocument/2006/relationships/image" Target="../media/image637.png"/><Relationship Id="rId48" Type="http://schemas.openxmlformats.org/officeDocument/2006/relationships/image" Target="../media/image642.svg"/><Relationship Id="rId56" Type="http://schemas.openxmlformats.org/officeDocument/2006/relationships/image" Target="../media/image650.svg"/><Relationship Id="rId64" Type="http://schemas.openxmlformats.org/officeDocument/2006/relationships/image" Target="../media/image658.svg"/><Relationship Id="rId69" Type="http://schemas.openxmlformats.org/officeDocument/2006/relationships/image" Target="../media/image663.png"/><Relationship Id="rId8" Type="http://schemas.openxmlformats.org/officeDocument/2006/relationships/image" Target="../media/image602.svg"/><Relationship Id="rId51" Type="http://schemas.openxmlformats.org/officeDocument/2006/relationships/image" Target="../media/image645.png"/><Relationship Id="rId72" Type="http://schemas.openxmlformats.org/officeDocument/2006/relationships/image" Target="../media/image666.svg"/><Relationship Id="rId3" Type="http://schemas.openxmlformats.org/officeDocument/2006/relationships/image" Target="../media/image597.png"/><Relationship Id="rId12" Type="http://schemas.openxmlformats.org/officeDocument/2006/relationships/image" Target="../media/image606.svg"/><Relationship Id="rId17" Type="http://schemas.openxmlformats.org/officeDocument/2006/relationships/image" Target="../media/image611.png"/><Relationship Id="rId25" Type="http://schemas.openxmlformats.org/officeDocument/2006/relationships/image" Target="../media/image619.png"/><Relationship Id="rId33" Type="http://schemas.openxmlformats.org/officeDocument/2006/relationships/image" Target="../media/image627.png"/><Relationship Id="rId38" Type="http://schemas.openxmlformats.org/officeDocument/2006/relationships/image" Target="../media/image632.svg"/><Relationship Id="rId46" Type="http://schemas.openxmlformats.org/officeDocument/2006/relationships/image" Target="../media/image640.svg"/><Relationship Id="rId59" Type="http://schemas.openxmlformats.org/officeDocument/2006/relationships/image" Target="../media/image653.png"/><Relationship Id="rId67" Type="http://schemas.openxmlformats.org/officeDocument/2006/relationships/image" Target="../media/image661.png"/><Relationship Id="rId20" Type="http://schemas.openxmlformats.org/officeDocument/2006/relationships/image" Target="../media/image614.svg"/><Relationship Id="rId41" Type="http://schemas.openxmlformats.org/officeDocument/2006/relationships/image" Target="../media/image635.png"/><Relationship Id="rId54" Type="http://schemas.openxmlformats.org/officeDocument/2006/relationships/image" Target="../media/image648.svg"/><Relationship Id="rId62" Type="http://schemas.openxmlformats.org/officeDocument/2006/relationships/image" Target="../media/image656.svg"/><Relationship Id="rId70" Type="http://schemas.openxmlformats.org/officeDocument/2006/relationships/image" Target="../media/image66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0.svg"/><Relationship Id="rId15" Type="http://schemas.openxmlformats.org/officeDocument/2006/relationships/image" Target="../media/image609.png"/><Relationship Id="rId23" Type="http://schemas.openxmlformats.org/officeDocument/2006/relationships/image" Target="../media/image617.png"/><Relationship Id="rId28" Type="http://schemas.openxmlformats.org/officeDocument/2006/relationships/image" Target="../media/image622.svg"/><Relationship Id="rId36" Type="http://schemas.openxmlformats.org/officeDocument/2006/relationships/image" Target="../media/image630.svg"/><Relationship Id="rId49" Type="http://schemas.openxmlformats.org/officeDocument/2006/relationships/image" Target="../media/image643.png"/><Relationship Id="rId57" Type="http://schemas.openxmlformats.org/officeDocument/2006/relationships/image" Target="../media/image651.png"/><Relationship Id="rId10" Type="http://schemas.openxmlformats.org/officeDocument/2006/relationships/image" Target="../media/image604.svg"/><Relationship Id="rId31" Type="http://schemas.openxmlformats.org/officeDocument/2006/relationships/image" Target="../media/image625.png"/><Relationship Id="rId44" Type="http://schemas.openxmlformats.org/officeDocument/2006/relationships/image" Target="../media/image638.svg"/><Relationship Id="rId52" Type="http://schemas.openxmlformats.org/officeDocument/2006/relationships/image" Target="../media/image646.svg"/><Relationship Id="rId60" Type="http://schemas.openxmlformats.org/officeDocument/2006/relationships/image" Target="../media/image654.svg"/><Relationship Id="rId65" Type="http://schemas.openxmlformats.org/officeDocument/2006/relationships/image" Target="../media/image659.png"/><Relationship Id="rId73" Type="http://schemas.openxmlformats.org/officeDocument/2006/relationships/image" Target="../media/image667.png"/><Relationship Id="rId4" Type="http://schemas.openxmlformats.org/officeDocument/2006/relationships/image" Target="../media/image598.svg"/><Relationship Id="rId9" Type="http://schemas.openxmlformats.org/officeDocument/2006/relationships/image" Target="../media/image603.png"/><Relationship Id="rId13" Type="http://schemas.openxmlformats.org/officeDocument/2006/relationships/image" Target="../media/image607.png"/><Relationship Id="rId18" Type="http://schemas.openxmlformats.org/officeDocument/2006/relationships/image" Target="../media/image612.svg"/><Relationship Id="rId39" Type="http://schemas.openxmlformats.org/officeDocument/2006/relationships/image" Target="../media/image633.png"/><Relationship Id="rId34" Type="http://schemas.openxmlformats.org/officeDocument/2006/relationships/image" Target="../media/image628.svg"/><Relationship Id="rId50" Type="http://schemas.openxmlformats.org/officeDocument/2006/relationships/image" Target="../media/image644.svg"/><Relationship Id="rId55" Type="http://schemas.openxmlformats.org/officeDocument/2006/relationships/image" Target="../media/image649.png"/><Relationship Id="rId7" Type="http://schemas.openxmlformats.org/officeDocument/2006/relationships/image" Target="../media/image601.png"/><Relationship Id="rId71" Type="http://schemas.openxmlformats.org/officeDocument/2006/relationships/image" Target="../media/image66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0.svg"/><Relationship Id="rId18" Type="http://schemas.openxmlformats.org/officeDocument/2006/relationships/image" Target="../media/image685.png"/><Relationship Id="rId26" Type="http://schemas.openxmlformats.org/officeDocument/2006/relationships/image" Target="../media/image693.png"/><Relationship Id="rId39" Type="http://schemas.openxmlformats.org/officeDocument/2006/relationships/image" Target="../media/image706.svg"/><Relationship Id="rId21" Type="http://schemas.openxmlformats.org/officeDocument/2006/relationships/image" Target="../media/image688.svg"/><Relationship Id="rId34" Type="http://schemas.openxmlformats.org/officeDocument/2006/relationships/image" Target="../media/image701.png"/><Relationship Id="rId42" Type="http://schemas.openxmlformats.org/officeDocument/2006/relationships/image" Target="../media/image709.png"/><Relationship Id="rId47" Type="http://schemas.openxmlformats.org/officeDocument/2006/relationships/image" Target="../media/image714.svg"/><Relationship Id="rId50" Type="http://schemas.openxmlformats.org/officeDocument/2006/relationships/image" Target="../media/image717.png"/><Relationship Id="rId55" Type="http://schemas.openxmlformats.org/officeDocument/2006/relationships/image" Target="../media/image722.svg"/><Relationship Id="rId7" Type="http://schemas.openxmlformats.org/officeDocument/2006/relationships/image" Target="../media/image674.svg"/><Relationship Id="rId2" Type="http://schemas.openxmlformats.org/officeDocument/2006/relationships/image" Target="../media/image669.png"/><Relationship Id="rId16" Type="http://schemas.openxmlformats.org/officeDocument/2006/relationships/image" Target="../media/image683.png"/><Relationship Id="rId29" Type="http://schemas.openxmlformats.org/officeDocument/2006/relationships/image" Target="../media/image696.svg"/><Relationship Id="rId11" Type="http://schemas.openxmlformats.org/officeDocument/2006/relationships/image" Target="../media/image678.svg"/><Relationship Id="rId24" Type="http://schemas.openxmlformats.org/officeDocument/2006/relationships/image" Target="../media/image691.png"/><Relationship Id="rId32" Type="http://schemas.openxmlformats.org/officeDocument/2006/relationships/image" Target="../media/image699.png"/><Relationship Id="rId37" Type="http://schemas.openxmlformats.org/officeDocument/2006/relationships/image" Target="../media/image704.svg"/><Relationship Id="rId40" Type="http://schemas.openxmlformats.org/officeDocument/2006/relationships/image" Target="../media/image707.png"/><Relationship Id="rId45" Type="http://schemas.openxmlformats.org/officeDocument/2006/relationships/image" Target="../media/image712.svg"/><Relationship Id="rId53" Type="http://schemas.openxmlformats.org/officeDocument/2006/relationships/image" Target="../media/image720.svg"/><Relationship Id="rId58" Type="http://schemas.openxmlformats.org/officeDocument/2006/relationships/image" Target="../media/image725.png"/><Relationship Id="rId5" Type="http://schemas.openxmlformats.org/officeDocument/2006/relationships/image" Target="../media/image672.svg"/><Relationship Id="rId19" Type="http://schemas.openxmlformats.org/officeDocument/2006/relationships/image" Target="../media/image686.svg"/><Relationship Id="rId4" Type="http://schemas.openxmlformats.org/officeDocument/2006/relationships/image" Target="../media/image671.png"/><Relationship Id="rId9" Type="http://schemas.openxmlformats.org/officeDocument/2006/relationships/image" Target="../media/image676.svg"/><Relationship Id="rId14" Type="http://schemas.openxmlformats.org/officeDocument/2006/relationships/image" Target="../media/image681.png"/><Relationship Id="rId22" Type="http://schemas.openxmlformats.org/officeDocument/2006/relationships/image" Target="../media/image689.png"/><Relationship Id="rId27" Type="http://schemas.openxmlformats.org/officeDocument/2006/relationships/image" Target="../media/image694.svg"/><Relationship Id="rId30" Type="http://schemas.openxmlformats.org/officeDocument/2006/relationships/image" Target="../media/image697.png"/><Relationship Id="rId35" Type="http://schemas.openxmlformats.org/officeDocument/2006/relationships/image" Target="../media/image702.svg"/><Relationship Id="rId43" Type="http://schemas.openxmlformats.org/officeDocument/2006/relationships/image" Target="../media/image710.svg"/><Relationship Id="rId48" Type="http://schemas.openxmlformats.org/officeDocument/2006/relationships/image" Target="../media/image715.png"/><Relationship Id="rId56" Type="http://schemas.openxmlformats.org/officeDocument/2006/relationships/image" Target="../media/image723.png"/><Relationship Id="rId8" Type="http://schemas.openxmlformats.org/officeDocument/2006/relationships/image" Target="../media/image675.png"/><Relationship Id="rId51" Type="http://schemas.openxmlformats.org/officeDocument/2006/relationships/image" Target="../media/image718.svg"/><Relationship Id="rId3" Type="http://schemas.openxmlformats.org/officeDocument/2006/relationships/image" Target="../media/image670.svg"/><Relationship Id="rId12" Type="http://schemas.openxmlformats.org/officeDocument/2006/relationships/image" Target="../media/image679.png"/><Relationship Id="rId17" Type="http://schemas.openxmlformats.org/officeDocument/2006/relationships/image" Target="../media/image684.svg"/><Relationship Id="rId25" Type="http://schemas.openxmlformats.org/officeDocument/2006/relationships/image" Target="../media/image692.svg"/><Relationship Id="rId33" Type="http://schemas.openxmlformats.org/officeDocument/2006/relationships/image" Target="../media/image700.svg"/><Relationship Id="rId38" Type="http://schemas.openxmlformats.org/officeDocument/2006/relationships/image" Target="../media/image705.png"/><Relationship Id="rId46" Type="http://schemas.openxmlformats.org/officeDocument/2006/relationships/image" Target="../media/image713.png"/><Relationship Id="rId59" Type="http://schemas.openxmlformats.org/officeDocument/2006/relationships/image" Target="../media/image726.svg"/><Relationship Id="rId20" Type="http://schemas.openxmlformats.org/officeDocument/2006/relationships/image" Target="../media/image687.png"/><Relationship Id="rId41" Type="http://schemas.openxmlformats.org/officeDocument/2006/relationships/image" Target="../media/image708.svg"/><Relationship Id="rId54" Type="http://schemas.openxmlformats.org/officeDocument/2006/relationships/image" Target="../media/image7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3.png"/><Relationship Id="rId15" Type="http://schemas.openxmlformats.org/officeDocument/2006/relationships/image" Target="../media/image682.svg"/><Relationship Id="rId23" Type="http://schemas.openxmlformats.org/officeDocument/2006/relationships/image" Target="../media/image690.svg"/><Relationship Id="rId28" Type="http://schemas.openxmlformats.org/officeDocument/2006/relationships/image" Target="../media/image695.png"/><Relationship Id="rId36" Type="http://schemas.openxmlformats.org/officeDocument/2006/relationships/image" Target="../media/image703.png"/><Relationship Id="rId49" Type="http://schemas.openxmlformats.org/officeDocument/2006/relationships/image" Target="../media/image716.svg"/><Relationship Id="rId57" Type="http://schemas.openxmlformats.org/officeDocument/2006/relationships/image" Target="../media/image724.svg"/><Relationship Id="rId10" Type="http://schemas.openxmlformats.org/officeDocument/2006/relationships/image" Target="../media/image677.png"/><Relationship Id="rId31" Type="http://schemas.openxmlformats.org/officeDocument/2006/relationships/image" Target="../media/image698.svg"/><Relationship Id="rId44" Type="http://schemas.openxmlformats.org/officeDocument/2006/relationships/image" Target="../media/image711.png"/><Relationship Id="rId52" Type="http://schemas.openxmlformats.org/officeDocument/2006/relationships/image" Target="../media/image71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7.png"/><Relationship Id="rId18" Type="http://schemas.openxmlformats.org/officeDocument/2006/relationships/image" Target="../media/image742.svg"/><Relationship Id="rId26" Type="http://schemas.openxmlformats.org/officeDocument/2006/relationships/image" Target="../media/image750.svg"/><Relationship Id="rId39" Type="http://schemas.openxmlformats.org/officeDocument/2006/relationships/image" Target="../media/image763.png"/><Relationship Id="rId21" Type="http://schemas.openxmlformats.org/officeDocument/2006/relationships/image" Target="../media/image745.png"/><Relationship Id="rId34" Type="http://schemas.openxmlformats.org/officeDocument/2006/relationships/image" Target="../media/image758.svg"/><Relationship Id="rId42" Type="http://schemas.openxmlformats.org/officeDocument/2006/relationships/image" Target="../media/image766.svg"/><Relationship Id="rId47" Type="http://schemas.openxmlformats.org/officeDocument/2006/relationships/image" Target="../media/image771.png"/><Relationship Id="rId50" Type="http://schemas.openxmlformats.org/officeDocument/2006/relationships/image" Target="../media/image774.svg"/><Relationship Id="rId55" Type="http://schemas.openxmlformats.org/officeDocument/2006/relationships/image" Target="../media/image779.png"/><Relationship Id="rId63" Type="http://schemas.openxmlformats.org/officeDocument/2006/relationships/image" Target="../media/image787.png"/><Relationship Id="rId7" Type="http://schemas.openxmlformats.org/officeDocument/2006/relationships/image" Target="../media/image7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40.svg"/><Relationship Id="rId29" Type="http://schemas.openxmlformats.org/officeDocument/2006/relationships/image" Target="../media/image753.png"/><Relationship Id="rId11" Type="http://schemas.openxmlformats.org/officeDocument/2006/relationships/image" Target="../media/image735.png"/><Relationship Id="rId24" Type="http://schemas.openxmlformats.org/officeDocument/2006/relationships/image" Target="../media/image748.svg"/><Relationship Id="rId32" Type="http://schemas.openxmlformats.org/officeDocument/2006/relationships/image" Target="../media/image756.svg"/><Relationship Id="rId37" Type="http://schemas.openxmlformats.org/officeDocument/2006/relationships/image" Target="../media/image761.png"/><Relationship Id="rId40" Type="http://schemas.openxmlformats.org/officeDocument/2006/relationships/image" Target="../media/image764.svg"/><Relationship Id="rId45" Type="http://schemas.openxmlformats.org/officeDocument/2006/relationships/image" Target="../media/image769.png"/><Relationship Id="rId53" Type="http://schemas.openxmlformats.org/officeDocument/2006/relationships/image" Target="../media/image777.png"/><Relationship Id="rId58" Type="http://schemas.openxmlformats.org/officeDocument/2006/relationships/image" Target="../media/image782.svg"/><Relationship Id="rId5" Type="http://schemas.openxmlformats.org/officeDocument/2006/relationships/image" Target="../media/image729.png"/><Relationship Id="rId61" Type="http://schemas.openxmlformats.org/officeDocument/2006/relationships/image" Target="../media/image785.png"/><Relationship Id="rId19" Type="http://schemas.openxmlformats.org/officeDocument/2006/relationships/image" Target="../media/image743.png"/><Relationship Id="rId14" Type="http://schemas.openxmlformats.org/officeDocument/2006/relationships/image" Target="../media/image738.svg"/><Relationship Id="rId22" Type="http://schemas.openxmlformats.org/officeDocument/2006/relationships/image" Target="../media/image746.svg"/><Relationship Id="rId27" Type="http://schemas.openxmlformats.org/officeDocument/2006/relationships/image" Target="../media/image751.png"/><Relationship Id="rId30" Type="http://schemas.openxmlformats.org/officeDocument/2006/relationships/image" Target="../media/image754.svg"/><Relationship Id="rId35" Type="http://schemas.openxmlformats.org/officeDocument/2006/relationships/image" Target="../media/image759.png"/><Relationship Id="rId43" Type="http://schemas.openxmlformats.org/officeDocument/2006/relationships/image" Target="../media/image767.png"/><Relationship Id="rId48" Type="http://schemas.openxmlformats.org/officeDocument/2006/relationships/image" Target="../media/image772.svg"/><Relationship Id="rId56" Type="http://schemas.openxmlformats.org/officeDocument/2006/relationships/image" Target="../media/image780.svg"/><Relationship Id="rId64" Type="http://schemas.openxmlformats.org/officeDocument/2006/relationships/image" Target="../media/image788.svg"/><Relationship Id="rId8" Type="http://schemas.openxmlformats.org/officeDocument/2006/relationships/image" Target="../media/image732.svg"/><Relationship Id="rId51" Type="http://schemas.openxmlformats.org/officeDocument/2006/relationships/image" Target="../media/image775.png"/><Relationship Id="rId3" Type="http://schemas.openxmlformats.org/officeDocument/2006/relationships/image" Target="../media/image727.png"/><Relationship Id="rId12" Type="http://schemas.openxmlformats.org/officeDocument/2006/relationships/image" Target="../media/image736.svg"/><Relationship Id="rId17" Type="http://schemas.openxmlformats.org/officeDocument/2006/relationships/image" Target="../media/image741.png"/><Relationship Id="rId25" Type="http://schemas.openxmlformats.org/officeDocument/2006/relationships/image" Target="../media/image749.png"/><Relationship Id="rId33" Type="http://schemas.openxmlformats.org/officeDocument/2006/relationships/image" Target="../media/image757.png"/><Relationship Id="rId38" Type="http://schemas.openxmlformats.org/officeDocument/2006/relationships/image" Target="../media/image762.svg"/><Relationship Id="rId46" Type="http://schemas.openxmlformats.org/officeDocument/2006/relationships/image" Target="../media/image770.svg"/><Relationship Id="rId59" Type="http://schemas.openxmlformats.org/officeDocument/2006/relationships/image" Target="../media/image783.png"/><Relationship Id="rId20" Type="http://schemas.openxmlformats.org/officeDocument/2006/relationships/image" Target="../media/image744.svg"/><Relationship Id="rId41" Type="http://schemas.openxmlformats.org/officeDocument/2006/relationships/image" Target="../media/image765.png"/><Relationship Id="rId54" Type="http://schemas.openxmlformats.org/officeDocument/2006/relationships/image" Target="../media/image778.svg"/><Relationship Id="rId62" Type="http://schemas.openxmlformats.org/officeDocument/2006/relationships/image" Target="../media/image78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0.svg"/><Relationship Id="rId15" Type="http://schemas.openxmlformats.org/officeDocument/2006/relationships/image" Target="../media/image739.png"/><Relationship Id="rId23" Type="http://schemas.openxmlformats.org/officeDocument/2006/relationships/image" Target="../media/image747.png"/><Relationship Id="rId28" Type="http://schemas.openxmlformats.org/officeDocument/2006/relationships/image" Target="../media/image752.svg"/><Relationship Id="rId36" Type="http://schemas.openxmlformats.org/officeDocument/2006/relationships/image" Target="../media/image760.svg"/><Relationship Id="rId49" Type="http://schemas.openxmlformats.org/officeDocument/2006/relationships/image" Target="../media/image773.png"/><Relationship Id="rId57" Type="http://schemas.openxmlformats.org/officeDocument/2006/relationships/image" Target="../media/image781.png"/><Relationship Id="rId10" Type="http://schemas.openxmlformats.org/officeDocument/2006/relationships/image" Target="../media/image734.svg"/><Relationship Id="rId31" Type="http://schemas.openxmlformats.org/officeDocument/2006/relationships/image" Target="../media/image755.png"/><Relationship Id="rId44" Type="http://schemas.openxmlformats.org/officeDocument/2006/relationships/image" Target="../media/image768.svg"/><Relationship Id="rId52" Type="http://schemas.openxmlformats.org/officeDocument/2006/relationships/image" Target="../media/image776.svg"/><Relationship Id="rId60" Type="http://schemas.openxmlformats.org/officeDocument/2006/relationships/image" Target="../media/image784.svg"/><Relationship Id="rId4" Type="http://schemas.openxmlformats.org/officeDocument/2006/relationships/image" Target="../media/image728.svg"/><Relationship Id="rId9" Type="http://schemas.openxmlformats.org/officeDocument/2006/relationships/image" Target="../media/image7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9.png"/><Relationship Id="rId18" Type="http://schemas.openxmlformats.org/officeDocument/2006/relationships/image" Target="../media/image804.svg"/><Relationship Id="rId26" Type="http://schemas.openxmlformats.org/officeDocument/2006/relationships/image" Target="../media/image812.svg"/><Relationship Id="rId39" Type="http://schemas.openxmlformats.org/officeDocument/2006/relationships/image" Target="../media/image825.png"/><Relationship Id="rId21" Type="http://schemas.openxmlformats.org/officeDocument/2006/relationships/image" Target="../media/image807.png"/><Relationship Id="rId34" Type="http://schemas.openxmlformats.org/officeDocument/2006/relationships/image" Target="../media/image820.svg"/><Relationship Id="rId42" Type="http://schemas.openxmlformats.org/officeDocument/2006/relationships/image" Target="../media/image828.svg"/><Relationship Id="rId7" Type="http://schemas.openxmlformats.org/officeDocument/2006/relationships/image" Target="../media/image79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02.svg"/><Relationship Id="rId29" Type="http://schemas.openxmlformats.org/officeDocument/2006/relationships/image" Target="../media/image8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2.svg"/><Relationship Id="rId11" Type="http://schemas.openxmlformats.org/officeDocument/2006/relationships/image" Target="../media/image797.png"/><Relationship Id="rId24" Type="http://schemas.openxmlformats.org/officeDocument/2006/relationships/image" Target="../media/image810.svg"/><Relationship Id="rId32" Type="http://schemas.openxmlformats.org/officeDocument/2006/relationships/image" Target="../media/image818.svg"/><Relationship Id="rId37" Type="http://schemas.openxmlformats.org/officeDocument/2006/relationships/image" Target="../media/image823.png"/><Relationship Id="rId40" Type="http://schemas.openxmlformats.org/officeDocument/2006/relationships/image" Target="../media/image826.svg"/><Relationship Id="rId45" Type="http://schemas.openxmlformats.org/officeDocument/2006/relationships/image" Target="../media/image831.png"/><Relationship Id="rId5" Type="http://schemas.openxmlformats.org/officeDocument/2006/relationships/image" Target="../media/image791.png"/><Relationship Id="rId15" Type="http://schemas.openxmlformats.org/officeDocument/2006/relationships/image" Target="../media/image801.png"/><Relationship Id="rId23" Type="http://schemas.openxmlformats.org/officeDocument/2006/relationships/image" Target="../media/image809.png"/><Relationship Id="rId28" Type="http://schemas.openxmlformats.org/officeDocument/2006/relationships/image" Target="../media/image814.svg"/><Relationship Id="rId36" Type="http://schemas.openxmlformats.org/officeDocument/2006/relationships/image" Target="../media/image822.svg"/><Relationship Id="rId10" Type="http://schemas.openxmlformats.org/officeDocument/2006/relationships/image" Target="../media/image796.svg"/><Relationship Id="rId19" Type="http://schemas.openxmlformats.org/officeDocument/2006/relationships/image" Target="../media/image805.png"/><Relationship Id="rId31" Type="http://schemas.openxmlformats.org/officeDocument/2006/relationships/image" Target="../media/image817.png"/><Relationship Id="rId44" Type="http://schemas.openxmlformats.org/officeDocument/2006/relationships/image" Target="../media/image830.svg"/><Relationship Id="rId4" Type="http://schemas.openxmlformats.org/officeDocument/2006/relationships/image" Target="../media/image790.svg"/><Relationship Id="rId9" Type="http://schemas.openxmlformats.org/officeDocument/2006/relationships/image" Target="../media/image795.png"/><Relationship Id="rId14" Type="http://schemas.openxmlformats.org/officeDocument/2006/relationships/image" Target="../media/image800.svg"/><Relationship Id="rId22" Type="http://schemas.openxmlformats.org/officeDocument/2006/relationships/image" Target="../media/image808.svg"/><Relationship Id="rId27" Type="http://schemas.openxmlformats.org/officeDocument/2006/relationships/image" Target="../media/image813.png"/><Relationship Id="rId30" Type="http://schemas.openxmlformats.org/officeDocument/2006/relationships/image" Target="../media/image816.svg"/><Relationship Id="rId35" Type="http://schemas.openxmlformats.org/officeDocument/2006/relationships/image" Target="../media/image821.png"/><Relationship Id="rId43" Type="http://schemas.openxmlformats.org/officeDocument/2006/relationships/image" Target="../media/image829.png"/><Relationship Id="rId8" Type="http://schemas.openxmlformats.org/officeDocument/2006/relationships/image" Target="../media/image794.svg"/><Relationship Id="rId3" Type="http://schemas.openxmlformats.org/officeDocument/2006/relationships/image" Target="../media/image789.png"/><Relationship Id="rId12" Type="http://schemas.openxmlformats.org/officeDocument/2006/relationships/image" Target="../media/image798.svg"/><Relationship Id="rId17" Type="http://schemas.openxmlformats.org/officeDocument/2006/relationships/image" Target="../media/image803.png"/><Relationship Id="rId25" Type="http://schemas.openxmlformats.org/officeDocument/2006/relationships/image" Target="../media/image811.png"/><Relationship Id="rId33" Type="http://schemas.openxmlformats.org/officeDocument/2006/relationships/image" Target="../media/image819.png"/><Relationship Id="rId38" Type="http://schemas.openxmlformats.org/officeDocument/2006/relationships/image" Target="../media/image824.svg"/><Relationship Id="rId46" Type="http://schemas.openxmlformats.org/officeDocument/2006/relationships/image" Target="../media/image832.svg"/><Relationship Id="rId20" Type="http://schemas.openxmlformats.org/officeDocument/2006/relationships/image" Target="../media/image806.svg"/><Relationship Id="rId41" Type="http://schemas.openxmlformats.org/officeDocument/2006/relationships/image" Target="../media/image827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57.png"/><Relationship Id="rId21" Type="http://schemas.openxmlformats.org/officeDocument/2006/relationships/image" Target="../media/image852.svg"/><Relationship Id="rId42" Type="http://schemas.openxmlformats.org/officeDocument/2006/relationships/image" Target="../media/image873.png"/><Relationship Id="rId47" Type="http://schemas.openxmlformats.org/officeDocument/2006/relationships/image" Target="../media/image878.svg"/><Relationship Id="rId63" Type="http://schemas.openxmlformats.org/officeDocument/2006/relationships/image" Target="../media/image894.svg"/><Relationship Id="rId68" Type="http://schemas.openxmlformats.org/officeDocument/2006/relationships/image" Target="../media/image899.png"/><Relationship Id="rId2" Type="http://schemas.openxmlformats.org/officeDocument/2006/relationships/image" Target="../media/image833.png"/><Relationship Id="rId16" Type="http://schemas.openxmlformats.org/officeDocument/2006/relationships/image" Target="../media/image847.png"/><Relationship Id="rId29" Type="http://schemas.openxmlformats.org/officeDocument/2006/relationships/image" Target="../media/image860.svg"/><Relationship Id="rId11" Type="http://schemas.openxmlformats.org/officeDocument/2006/relationships/image" Target="../media/image842.svg"/><Relationship Id="rId24" Type="http://schemas.openxmlformats.org/officeDocument/2006/relationships/image" Target="../media/image855.png"/><Relationship Id="rId32" Type="http://schemas.openxmlformats.org/officeDocument/2006/relationships/image" Target="../media/image863.png"/><Relationship Id="rId37" Type="http://schemas.openxmlformats.org/officeDocument/2006/relationships/image" Target="../media/image868.svg"/><Relationship Id="rId40" Type="http://schemas.openxmlformats.org/officeDocument/2006/relationships/image" Target="../media/image871.png"/><Relationship Id="rId45" Type="http://schemas.openxmlformats.org/officeDocument/2006/relationships/image" Target="../media/image876.svg"/><Relationship Id="rId53" Type="http://schemas.openxmlformats.org/officeDocument/2006/relationships/image" Target="../media/image884.svg"/><Relationship Id="rId58" Type="http://schemas.openxmlformats.org/officeDocument/2006/relationships/image" Target="../media/image889.png"/><Relationship Id="rId66" Type="http://schemas.openxmlformats.org/officeDocument/2006/relationships/image" Target="../media/image897.png"/><Relationship Id="rId5" Type="http://schemas.openxmlformats.org/officeDocument/2006/relationships/image" Target="../media/image836.svg"/><Relationship Id="rId61" Type="http://schemas.openxmlformats.org/officeDocument/2006/relationships/image" Target="../media/image892.svg"/><Relationship Id="rId19" Type="http://schemas.openxmlformats.org/officeDocument/2006/relationships/image" Target="../media/image850.svg"/><Relationship Id="rId14" Type="http://schemas.openxmlformats.org/officeDocument/2006/relationships/image" Target="../media/image845.png"/><Relationship Id="rId22" Type="http://schemas.openxmlformats.org/officeDocument/2006/relationships/image" Target="../media/image853.png"/><Relationship Id="rId27" Type="http://schemas.openxmlformats.org/officeDocument/2006/relationships/image" Target="../media/image858.svg"/><Relationship Id="rId30" Type="http://schemas.openxmlformats.org/officeDocument/2006/relationships/image" Target="../media/image861.png"/><Relationship Id="rId35" Type="http://schemas.openxmlformats.org/officeDocument/2006/relationships/image" Target="../media/image866.svg"/><Relationship Id="rId43" Type="http://schemas.openxmlformats.org/officeDocument/2006/relationships/image" Target="../media/image874.svg"/><Relationship Id="rId48" Type="http://schemas.openxmlformats.org/officeDocument/2006/relationships/image" Target="../media/image879.png"/><Relationship Id="rId56" Type="http://schemas.openxmlformats.org/officeDocument/2006/relationships/image" Target="../media/image887.png"/><Relationship Id="rId64" Type="http://schemas.openxmlformats.org/officeDocument/2006/relationships/image" Target="../media/image895.png"/><Relationship Id="rId69" Type="http://schemas.openxmlformats.org/officeDocument/2006/relationships/image" Target="../media/image900.svg"/><Relationship Id="rId8" Type="http://schemas.openxmlformats.org/officeDocument/2006/relationships/image" Target="../media/image839.png"/><Relationship Id="rId51" Type="http://schemas.openxmlformats.org/officeDocument/2006/relationships/image" Target="../media/image882.svg"/><Relationship Id="rId72" Type="http://schemas.openxmlformats.org/officeDocument/2006/relationships/image" Target="../media/image903.png"/><Relationship Id="rId3" Type="http://schemas.openxmlformats.org/officeDocument/2006/relationships/image" Target="../media/image834.svg"/><Relationship Id="rId12" Type="http://schemas.openxmlformats.org/officeDocument/2006/relationships/image" Target="../media/image843.png"/><Relationship Id="rId17" Type="http://schemas.openxmlformats.org/officeDocument/2006/relationships/image" Target="../media/image848.svg"/><Relationship Id="rId25" Type="http://schemas.openxmlformats.org/officeDocument/2006/relationships/image" Target="../media/image856.svg"/><Relationship Id="rId33" Type="http://schemas.openxmlformats.org/officeDocument/2006/relationships/image" Target="../media/image864.svg"/><Relationship Id="rId38" Type="http://schemas.openxmlformats.org/officeDocument/2006/relationships/image" Target="../media/image869.png"/><Relationship Id="rId46" Type="http://schemas.openxmlformats.org/officeDocument/2006/relationships/image" Target="../media/image877.png"/><Relationship Id="rId59" Type="http://schemas.openxmlformats.org/officeDocument/2006/relationships/image" Target="../media/image890.svg"/><Relationship Id="rId67" Type="http://schemas.openxmlformats.org/officeDocument/2006/relationships/image" Target="../media/image898.svg"/><Relationship Id="rId20" Type="http://schemas.openxmlformats.org/officeDocument/2006/relationships/image" Target="../media/image851.png"/><Relationship Id="rId41" Type="http://schemas.openxmlformats.org/officeDocument/2006/relationships/image" Target="../media/image872.svg"/><Relationship Id="rId54" Type="http://schemas.openxmlformats.org/officeDocument/2006/relationships/image" Target="../media/image885.png"/><Relationship Id="rId62" Type="http://schemas.openxmlformats.org/officeDocument/2006/relationships/image" Target="../media/image893.png"/><Relationship Id="rId70" Type="http://schemas.openxmlformats.org/officeDocument/2006/relationships/image" Target="../media/image90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7.png"/><Relationship Id="rId15" Type="http://schemas.openxmlformats.org/officeDocument/2006/relationships/image" Target="../media/image846.svg"/><Relationship Id="rId23" Type="http://schemas.openxmlformats.org/officeDocument/2006/relationships/image" Target="../media/image854.svg"/><Relationship Id="rId28" Type="http://schemas.openxmlformats.org/officeDocument/2006/relationships/image" Target="../media/image859.png"/><Relationship Id="rId36" Type="http://schemas.openxmlformats.org/officeDocument/2006/relationships/image" Target="../media/image867.png"/><Relationship Id="rId49" Type="http://schemas.openxmlformats.org/officeDocument/2006/relationships/image" Target="../media/image880.svg"/><Relationship Id="rId57" Type="http://schemas.openxmlformats.org/officeDocument/2006/relationships/image" Target="../media/image888.svg"/><Relationship Id="rId10" Type="http://schemas.openxmlformats.org/officeDocument/2006/relationships/image" Target="../media/image841.png"/><Relationship Id="rId31" Type="http://schemas.openxmlformats.org/officeDocument/2006/relationships/image" Target="../media/image862.svg"/><Relationship Id="rId44" Type="http://schemas.openxmlformats.org/officeDocument/2006/relationships/image" Target="../media/image875.png"/><Relationship Id="rId52" Type="http://schemas.openxmlformats.org/officeDocument/2006/relationships/image" Target="../media/image883.png"/><Relationship Id="rId60" Type="http://schemas.openxmlformats.org/officeDocument/2006/relationships/image" Target="../media/image891.png"/><Relationship Id="rId65" Type="http://schemas.openxmlformats.org/officeDocument/2006/relationships/image" Target="../media/image896.svg"/><Relationship Id="rId73" Type="http://schemas.openxmlformats.org/officeDocument/2006/relationships/image" Target="../media/image904.svg"/><Relationship Id="rId4" Type="http://schemas.openxmlformats.org/officeDocument/2006/relationships/image" Target="../media/image835.png"/><Relationship Id="rId9" Type="http://schemas.openxmlformats.org/officeDocument/2006/relationships/image" Target="../media/image840.svg"/><Relationship Id="rId13" Type="http://schemas.openxmlformats.org/officeDocument/2006/relationships/image" Target="../media/image844.svg"/><Relationship Id="rId18" Type="http://schemas.openxmlformats.org/officeDocument/2006/relationships/image" Target="../media/image849.png"/><Relationship Id="rId39" Type="http://schemas.openxmlformats.org/officeDocument/2006/relationships/image" Target="../media/image870.svg"/><Relationship Id="rId34" Type="http://schemas.openxmlformats.org/officeDocument/2006/relationships/image" Target="../media/image865.png"/><Relationship Id="rId50" Type="http://schemas.openxmlformats.org/officeDocument/2006/relationships/image" Target="../media/image881.png"/><Relationship Id="rId55" Type="http://schemas.openxmlformats.org/officeDocument/2006/relationships/image" Target="../media/image886.svg"/><Relationship Id="rId7" Type="http://schemas.openxmlformats.org/officeDocument/2006/relationships/image" Target="../media/image838.svg"/><Relationship Id="rId71" Type="http://schemas.openxmlformats.org/officeDocument/2006/relationships/image" Target="../media/image902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5.png"/><Relationship Id="rId18" Type="http://schemas.openxmlformats.org/officeDocument/2006/relationships/image" Target="../media/image920.svg"/><Relationship Id="rId26" Type="http://schemas.openxmlformats.org/officeDocument/2006/relationships/image" Target="../media/image926.svg"/><Relationship Id="rId39" Type="http://schemas.openxmlformats.org/officeDocument/2006/relationships/image" Target="../media/image939.png"/><Relationship Id="rId21" Type="http://schemas.openxmlformats.org/officeDocument/2006/relationships/image" Target="../media/image713.png"/><Relationship Id="rId34" Type="http://schemas.openxmlformats.org/officeDocument/2006/relationships/image" Target="../media/image934.svg"/><Relationship Id="rId42" Type="http://schemas.openxmlformats.org/officeDocument/2006/relationships/image" Target="../media/image942.svg"/><Relationship Id="rId47" Type="http://schemas.openxmlformats.org/officeDocument/2006/relationships/image" Target="../media/image947.png"/><Relationship Id="rId50" Type="http://schemas.openxmlformats.org/officeDocument/2006/relationships/image" Target="../media/image950.svg"/><Relationship Id="rId7" Type="http://schemas.openxmlformats.org/officeDocument/2006/relationships/image" Target="../media/image90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18.svg"/><Relationship Id="rId29" Type="http://schemas.openxmlformats.org/officeDocument/2006/relationships/image" Target="../media/image929.png"/><Relationship Id="rId11" Type="http://schemas.openxmlformats.org/officeDocument/2006/relationships/image" Target="../media/image913.png"/><Relationship Id="rId24" Type="http://schemas.openxmlformats.org/officeDocument/2006/relationships/image" Target="../media/image924.svg"/><Relationship Id="rId32" Type="http://schemas.openxmlformats.org/officeDocument/2006/relationships/image" Target="../media/image932.svg"/><Relationship Id="rId37" Type="http://schemas.openxmlformats.org/officeDocument/2006/relationships/image" Target="../media/image937.png"/><Relationship Id="rId40" Type="http://schemas.openxmlformats.org/officeDocument/2006/relationships/image" Target="../media/image940.svg"/><Relationship Id="rId45" Type="http://schemas.openxmlformats.org/officeDocument/2006/relationships/image" Target="../media/image945.png"/><Relationship Id="rId53" Type="http://schemas.openxmlformats.org/officeDocument/2006/relationships/image" Target="../media/image953.png"/><Relationship Id="rId5" Type="http://schemas.openxmlformats.org/officeDocument/2006/relationships/image" Target="../media/image907.png"/><Relationship Id="rId10" Type="http://schemas.openxmlformats.org/officeDocument/2006/relationships/image" Target="../media/image912.svg"/><Relationship Id="rId19" Type="http://schemas.openxmlformats.org/officeDocument/2006/relationships/image" Target="../media/image921.png"/><Relationship Id="rId31" Type="http://schemas.openxmlformats.org/officeDocument/2006/relationships/image" Target="../media/image931.png"/><Relationship Id="rId44" Type="http://schemas.openxmlformats.org/officeDocument/2006/relationships/image" Target="../media/image944.svg"/><Relationship Id="rId52" Type="http://schemas.openxmlformats.org/officeDocument/2006/relationships/image" Target="../media/image952.svg"/><Relationship Id="rId4" Type="http://schemas.openxmlformats.org/officeDocument/2006/relationships/image" Target="../media/image906.svg"/><Relationship Id="rId9" Type="http://schemas.openxmlformats.org/officeDocument/2006/relationships/image" Target="../media/image911.png"/><Relationship Id="rId14" Type="http://schemas.openxmlformats.org/officeDocument/2006/relationships/image" Target="../media/image916.svg"/><Relationship Id="rId22" Type="http://schemas.openxmlformats.org/officeDocument/2006/relationships/image" Target="../media/image714.svg"/><Relationship Id="rId27" Type="http://schemas.openxmlformats.org/officeDocument/2006/relationships/image" Target="../media/image927.png"/><Relationship Id="rId30" Type="http://schemas.openxmlformats.org/officeDocument/2006/relationships/image" Target="../media/image930.svg"/><Relationship Id="rId35" Type="http://schemas.openxmlformats.org/officeDocument/2006/relationships/image" Target="../media/image935.png"/><Relationship Id="rId43" Type="http://schemas.openxmlformats.org/officeDocument/2006/relationships/image" Target="../media/image943.png"/><Relationship Id="rId48" Type="http://schemas.openxmlformats.org/officeDocument/2006/relationships/image" Target="../media/image948.svg"/><Relationship Id="rId8" Type="http://schemas.openxmlformats.org/officeDocument/2006/relationships/image" Target="../media/image910.svg"/><Relationship Id="rId51" Type="http://schemas.openxmlformats.org/officeDocument/2006/relationships/image" Target="../media/image951.png"/><Relationship Id="rId3" Type="http://schemas.openxmlformats.org/officeDocument/2006/relationships/image" Target="../media/image905.png"/><Relationship Id="rId12" Type="http://schemas.openxmlformats.org/officeDocument/2006/relationships/image" Target="../media/image914.svg"/><Relationship Id="rId17" Type="http://schemas.openxmlformats.org/officeDocument/2006/relationships/image" Target="../media/image919.png"/><Relationship Id="rId25" Type="http://schemas.openxmlformats.org/officeDocument/2006/relationships/image" Target="../media/image925.png"/><Relationship Id="rId33" Type="http://schemas.openxmlformats.org/officeDocument/2006/relationships/image" Target="../media/image933.png"/><Relationship Id="rId38" Type="http://schemas.openxmlformats.org/officeDocument/2006/relationships/image" Target="../media/image938.svg"/><Relationship Id="rId46" Type="http://schemas.openxmlformats.org/officeDocument/2006/relationships/image" Target="../media/image946.svg"/><Relationship Id="rId20" Type="http://schemas.openxmlformats.org/officeDocument/2006/relationships/image" Target="../media/image922.svg"/><Relationship Id="rId41" Type="http://schemas.openxmlformats.org/officeDocument/2006/relationships/image" Target="../media/image941.png"/><Relationship Id="rId54" Type="http://schemas.openxmlformats.org/officeDocument/2006/relationships/image" Target="../media/image95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8.svg"/><Relationship Id="rId15" Type="http://schemas.openxmlformats.org/officeDocument/2006/relationships/image" Target="../media/image917.png"/><Relationship Id="rId23" Type="http://schemas.openxmlformats.org/officeDocument/2006/relationships/image" Target="../media/image923.png"/><Relationship Id="rId28" Type="http://schemas.openxmlformats.org/officeDocument/2006/relationships/image" Target="../media/image928.svg"/><Relationship Id="rId36" Type="http://schemas.openxmlformats.org/officeDocument/2006/relationships/image" Target="../media/image936.svg"/><Relationship Id="rId49" Type="http://schemas.openxmlformats.org/officeDocument/2006/relationships/image" Target="../media/image949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8.svg"/><Relationship Id="rId21" Type="http://schemas.openxmlformats.org/officeDocument/2006/relationships/image" Target="../media/image973.png"/><Relationship Id="rId42" Type="http://schemas.openxmlformats.org/officeDocument/2006/relationships/image" Target="../media/image994.svg"/><Relationship Id="rId47" Type="http://schemas.openxmlformats.org/officeDocument/2006/relationships/image" Target="../media/image999.png"/><Relationship Id="rId63" Type="http://schemas.openxmlformats.org/officeDocument/2006/relationships/image" Target="../media/image1015.png"/><Relationship Id="rId68" Type="http://schemas.openxmlformats.org/officeDocument/2006/relationships/image" Target="../media/image1020.svg"/><Relationship Id="rId16" Type="http://schemas.openxmlformats.org/officeDocument/2006/relationships/image" Target="../media/image968.svg"/><Relationship Id="rId11" Type="http://schemas.openxmlformats.org/officeDocument/2006/relationships/image" Target="../media/image963.png"/><Relationship Id="rId24" Type="http://schemas.openxmlformats.org/officeDocument/2006/relationships/image" Target="../media/image976.svg"/><Relationship Id="rId32" Type="http://schemas.openxmlformats.org/officeDocument/2006/relationships/image" Target="../media/image984.svg"/><Relationship Id="rId37" Type="http://schemas.openxmlformats.org/officeDocument/2006/relationships/image" Target="../media/image989.png"/><Relationship Id="rId40" Type="http://schemas.openxmlformats.org/officeDocument/2006/relationships/image" Target="../media/image992.svg"/><Relationship Id="rId45" Type="http://schemas.openxmlformats.org/officeDocument/2006/relationships/image" Target="../media/image997.png"/><Relationship Id="rId53" Type="http://schemas.openxmlformats.org/officeDocument/2006/relationships/image" Target="../media/image1005.png"/><Relationship Id="rId58" Type="http://schemas.openxmlformats.org/officeDocument/2006/relationships/image" Target="../media/image1010.svg"/><Relationship Id="rId66" Type="http://schemas.openxmlformats.org/officeDocument/2006/relationships/image" Target="../media/image1018.svg"/><Relationship Id="rId74" Type="http://schemas.openxmlformats.org/officeDocument/2006/relationships/image" Target="../media/image1026.svg"/><Relationship Id="rId5" Type="http://schemas.openxmlformats.org/officeDocument/2006/relationships/image" Target="../media/image957.png"/><Relationship Id="rId61" Type="http://schemas.openxmlformats.org/officeDocument/2006/relationships/image" Target="../media/image1013.png"/><Relationship Id="rId19" Type="http://schemas.openxmlformats.org/officeDocument/2006/relationships/image" Target="../media/image971.png"/><Relationship Id="rId14" Type="http://schemas.openxmlformats.org/officeDocument/2006/relationships/image" Target="../media/image966.svg"/><Relationship Id="rId22" Type="http://schemas.openxmlformats.org/officeDocument/2006/relationships/image" Target="../media/image974.svg"/><Relationship Id="rId27" Type="http://schemas.openxmlformats.org/officeDocument/2006/relationships/image" Target="../media/image979.png"/><Relationship Id="rId30" Type="http://schemas.openxmlformats.org/officeDocument/2006/relationships/image" Target="../media/image982.svg"/><Relationship Id="rId35" Type="http://schemas.openxmlformats.org/officeDocument/2006/relationships/image" Target="../media/image987.png"/><Relationship Id="rId43" Type="http://schemas.openxmlformats.org/officeDocument/2006/relationships/image" Target="../media/image995.png"/><Relationship Id="rId48" Type="http://schemas.openxmlformats.org/officeDocument/2006/relationships/image" Target="../media/image1000.svg"/><Relationship Id="rId56" Type="http://schemas.openxmlformats.org/officeDocument/2006/relationships/image" Target="../media/image1008.svg"/><Relationship Id="rId64" Type="http://schemas.openxmlformats.org/officeDocument/2006/relationships/image" Target="../media/image1016.svg"/><Relationship Id="rId69" Type="http://schemas.openxmlformats.org/officeDocument/2006/relationships/image" Target="../media/image1021.png"/><Relationship Id="rId77" Type="http://schemas.openxmlformats.org/officeDocument/2006/relationships/image" Target="../media/image1029.png"/><Relationship Id="rId8" Type="http://schemas.openxmlformats.org/officeDocument/2006/relationships/image" Target="../media/image960.svg"/><Relationship Id="rId51" Type="http://schemas.openxmlformats.org/officeDocument/2006/relationships/image" Target="../media/image1003.png"/><Relationship Id="rId72" Type="http://schemas.openxmlformats.org/officeDocument/2006/relationships/image" Target="../media/image1024.svg"/><Relationship Id="rId3" Type="http://schemas.openxmlformats.org/officeDocument/2006/relationships/image" Target="../media/image955.png"/><Relationship Id="rId12" Type="http://schemas.openxmlformats.org/officeDocument/2006/relationships/image" Target="../media/image964.svg"/><Relationship Id="rId17" Type="http://schemas.openxmlformats.org/officeDocument/2006/relationships/image" Target="../media/image969.png"/><Relationship Id="rId25" Type="http://schemas.openxmlformats.org/officeDocument/2006/relationships/image" Target="../media/image977.png"/><Relationship Id="rId33" Type="http://schemas.openxmlformats.org/officeDocument/2006/relationships/image" Target="../media/image985.png"/><Relationship Id="rId38" Type="http://schemas.openxmlformats.org/officeDocument/2006/relationships/image" Target="../media/image990.svg"/><Relationship Id="rId46" Type="http://schemas.openxmlformats.org/officeDocument/2006/relationships/image" Target="../media/image998.svg"/><Relationship Id="rId59" Type="http://schemas.openxmlformats.org/officeDocument/2006/relationships/image" Target="../media/image1011.png"/><Relationship Id="rId67" Type="http://schemas.openxmlformats.org/officeDocument/2006/relationships/image" Target="../media/image1019.png"/><Relationship Id="rId20" Type="http://schemas.openxmlformats.org/officeDocument/2006/relationships/image" Target="../media/image972.svg"/><Relationship Id="rId41" Type="http://schemas.openxmlformats.org/officeDocument/2006/relationships/image" Target="../media/image993.png"/><Relationship Id="rId54" Type="http://schemas.openxmlformats.org/officeDocument/2006/relationships/image" Target="../media/image1006.svg"/><Relationship Id="rId62" Type="http://schemas.openxmlformats.org/officeDocument/2006/relationships/image" Target="../media/image1014.svg"/><Relationship Id="rId70" Type="http://schemas.openxmlformats.org/officeDocument/2006/relationships/image" Target="../media/image1022.svg"/><Relationship Id="rId75" Type="http://schemas.openxmlformats.org/officeDocument/2006/relationships/image" Target="../media/image10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8.svg"/><Relationship Id="rId15" Type="http://schemas.openxmlformats.org/officeDocument/2006/relationships/image" Target="../media/image967.png"/><Relationship Id="rId23" Type="http://schemas.openxmlformats.org/officeDocument/2006/relationships/image" Target="../media/image975.png"/><Relationship Id="rId28" Type="http://schemas.openxmlformats.org/officeDocument/2006/relationships/image" Target="../media/image980.svg"/><Relationship Id="rId36" Type="http://schemas.openxmlformats.org/officeDocument/2006/relationships/image" Target="../media/image988.svg"/><Relationship Id="rId49" Type="http://schemas.openxmlformats.org/officeDocument/2006/relationships/image" Target="../media/image1001.png"/><Relationship Id="rId57" Type="http://schemas.openxmlformats.org/officeDocument/2006/relationships/image" Target="../media/image1009.png"/><Relationship Id="rId10" Type="http://schemas.openxmlformats.org/officeDocument/2006/relationships/image" Target="../media/image962.svg"/><Relationship Id="rId31" Type="http://schemas.openxmlformats.org/officeDocument/2006/relationships/image" Target="../media/image983.png"/><Relationship Id="rId44" Type="http://schemas.openxmlformats.org/officeDocument/2006/relationships/image" Target="../media/image996.svg"/><Relationship Id="rId52" Type="http://schemas.openxmlformats.org/officeDocument/2006/relationships/image" Target="../media/image1004.svg"/><Relationship Id="rId60" Type="http://schemas.openxmlformats.org/officeDocument/2006/relationships/image" Target="../media/image1012.svg"/><Relationship Id="rId65" Type="http://schemas.openxmlformats.org/officeDocument/2006/relationships/image" Target="../media/image1017.png"/><Relationship Id="rId73" Type="http://schemas.openxmlformats.org/officeDocument/2006/relationships/image" Target="../media/image1025.png"/><Relationship Id="rId78" Type="http://schemas.openxmlformats.org/officeDocument/2006/relationships/image" Target="../media/image1030.svg"/><Relationship Id="rId4" Type="http://schemas.openxmlformats.org/officeDocument/2006/relationships/image" Target="../media/image956.svg"/><Relationship Id="rId9" Type="http://schemas.openxmlformats.org/officeDocument/2006/relationships/image" Target="../media/image961.png"/><Relationship Id="rId13" Type="http://schemas.openxmlformats.org/officeDocument/2006/relationships/image" Target="../media/image965.png"/><Relationship Id="rId18" Type="http://schemas.openxmlformats.org/officeDocument/2006/relationships/image" Target="../media/image970.svg"/><Relationship Id="rId39" Type="http://schemas.openxmlformats.org/officeDocument/2006/relationships/image" Target="../media/image991.png"/><Relationship Id="rId34" Type="http://schemas.openxmlformats.org/officeDocument/2006/relationships/image" Target="../media/image986.svg"/><Relationship Id="rId50" Type="http://schemas.openxmlformats.org/officeDocument/2006/relationships/image" Target="../media/image1002.svg"/><Relationship Id="rId55" Type="http://schemas.openxmlformats.org/officeDocument/2006/relationships/image" Target="../media/image1007.png"/><Relationship Id="rId76" Type="http://schemas.openxmlformats.org/officeDocument/2006/relationships/image" Target="../media/image1028.svg"/><Relationship Id="rId7" Type="http://schemas.openxmlformats.org/officeDocument/2006/relationships/image" Target="../media/image959.png"/><Relationship Id="rId71" Type="http://schemas.openxmlformats.org/officeDocument/2006/relationships/image" Target="../media/image1023.pn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98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1.png"/><Relationship Id="rId18" Type="http://schemas.openxmlformats.org/officeDocument/2006/relationships/image" Target="../media/image1046.svg"/><Relationship Id="rId26" Type="http://schemas.openxmlformats.org/officeDocument/2006/relationships/image" Target="../media/image1054.svg"/><Relationship Id="rId39" Type="http://schemas.openxmlformats.org/officeDocument/2006/relationships/image" Target="../media/image1067.png"/><Relationship Id="rId21" Type="http://schemas.openxmlformats.org/officeDocument/2006/relationships/image" Target="../media/image1049.png"/><Relationship Id="rId34" Type="http://schemas.openxmlformats.org/officeDocument/2006/relationships/image" Target="../media/image1062.svg"/><Relationship Id="rId42" Type="http://schemas.openxmlformats.org/officeDocument/2006/relationships/image" Target="../media/image1070.svg"/><Relationship Id="rId47" Type="http://schemas.openxmlformats.org/officeDocument/2006/relationships/image" Target="../media/image1075.png"/><Relationship Id="rId50" Type="http://schemas.openxmlformats.org/officeDocument/2006/relationships/image" Target="../media/image1078.svg"/><Relationship Id="rId55" Type="http://schemas.openxmlformats.org/officeDocument/2006/relationships/image" Target="../media/image1083.png"/><Relationship Id="rId7" Type="http://schemas.openxmlformats.org/officeDocument/2006/relationships/image" Target="../media/image10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44.svg"/><Relationship Id="rId29" Type="http://schemas.openxmlformats.org/officeDocument/2006/relationships/image" Target="../media/image1057.png"/><Relationship Id="rId11" Type="http://schemas.openxmlformats.org/officeDocument/2006/relationships/image" Target="../media/image1039.png"/><Relationship Id="rId24" Type="http://schemas.openxmlformats.org/officeDocument/2006/relationships/image" Target="../media/image1052.svg"/><Relationship Id="rId32" Type="http://schemas.openxmlformats.org/officeDocument/2006/relationships/image" Target="../media/image1060.svg"/><Relationship Id="rId37" Type="http://schemas.openxmlformats.org/officeDocument/2006/relationships/image" Target="../media/image1065.png"/><Relationship Id="rId40" Type="http://schemas.openxmlformats.org/officeDocument/2006/relationships/image" Target="../media/image1068.svg"/><Relationship Id="rId45" Type="http://schemas.openxmlformats.org/officeDocument/2006/relationships/image" Target="../media/image1073.png"/><Relationship Id="rId53" Type="http://schemas.openxmlformats.org/officeDocument/2006/relationships/image" Target="../media/image1081.png"/><Relationship Id="rId58" Type="http://schemas.openxmlformats.org/officeDocument/2006/relationships/image" Target="../media/image1086.svg"/><Relationship Id="rId5" Type="http://schemas.openxmlformats.org/officeDocument/2006/relationships/image" Target="../media/image1033.png"/><Relationship Id="rId61" Type="http://schemas.openxmlformats.org/officeDocument/2006/relationships/image" Target="../media/image1089.png"/><Relationship Id="rId19" Type="http://schemas.openxmlformats.org/officeDocument/2006/relationships/image" Target="../media/image1047.png"/><Relationship Id="rId14" Type="http://schemas.openxmlformats.org/officeDocument/2006/relationships/image" Target="../media/image1042.svg"/><Relationship Id="rId22" Type="http://schemas.openxmlformats.org/officeDocument/2006/relationships/image" Target="../media/image1050.svg"/><Relationship Id="rId27" Type="http://schemas.openxmlformats.org/officeDocument/2006/relationships/image" Target="../media/image1055.png"/><Relationship Id="rId30" Type="http://schemas.openxmlformats.org/officeDocument/2006/relationships/image" Target="../media/image1058.svg"/><Relationship Id="rId35" Type="http://schemas.openxmlformats.org/officeDocument/2006/relationships/image" Target="../media/image1063.png"/><Relationship Id="rId43" Type="http://schemas.openxmlformats.org/officeDocument/2006/relationships/image" Target="../media/image1071.png"/><Relationship Id="rId48" Type="http://schemas.openxmlformats.org/officeDocument/2006/relationships/image" Target="../media/image1076.svg"/><Relationship Id="rId56" Type="http://schemas.openxmlformats.org/officeDocument/2006/relationships/image" Target="../media/image1084.svg"/><Relationship Id="rId8" Type="http://schemas.openxmlformats.org/officeDocument/2006/relationships/image" Target="../media/image1036.svg"/><Relationship Id="rId51" Type="http://schemas.openxmlformats.org/officeDocument/2006/relationships/image" Target="../media/image1079.png"/><Relationship Id="rId3" Type="http://schemas.openxmlformats.org/officeDocument/2006/relationships/image" Target="../media/image1031.png"/><Relationship Id="rId12" Type="http://schemas.openxmlformats.org/officeDocument/2006/relationships/image" Target="../media/image1040.svg"/><Relationship Id="rId17" Type="http://schemas.openxmlformats.org/officeDocument/2006/relationships/image" Target="../media/image1045.png"/><Relationship Id="rId25" Type="http://schemas.openxmlformats.org/officeDocument/2006/relationships/image" Target="../media/image1053.png"/><Relationship Id="rId33" Type="http://schemas.openxmlformats.org/officeDocument/2006/relationships/image" Target="../media/image1061.png"/><Relationship Id="rId38" Type="http://schemas.openxmlformats.org/officeDocument/2006/relationships/image" Target="../media/image1066.svg"/><Relationship Id="rId46" Type="http://schemas.openxmlformats.org/officeDocument/2006/relationships/image" Target="../media/image1074.svg"/><Relationship Id="rId59" Type="http://schemas.openxmlformats.org/officeDocument/2006/relationships/image" Target="../media/image1087.png"/><Relationship Id="rId20" Type="http://schemas.openxmlformats.org/officeDocument/2006/relationships/image" Target="../media/image1048.svg"/><Relationship Id="rId41" Type="http://schemas.openxmlformats.org/officeDocument/2006/relationships/image" Target="../media/image1069.png"/><Relationship Id="rId54" Type="http://schemas.openxmlformats.org/officeDocument/2006/relationships/image" Target="../media/image1082.svg"/><Relationship Id="rId62" Type="http://schemas.openxmlformats.org/officeDocument/2006/relationships/image" Target="../media/image109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4.svg"/><Relationship Id="rId15" Type="http://schemas.openxmlformats.org/officeDocument/2006/relationships/image" Target="../media/image1043.png"/><Relationship Id="rId23" Type="http://schemas.openxmlformats.org/officeDocument/2006/relationships/image" Target="../media/image1051.png"/><Relationship Id="rId28" Type="http://schemas.openxmlformats.org/officeDocument/2006/relationships/image" Target="../media/image1056.svg"/><Relationship Id="rId36" Type="http://schemas.openxmlformats.org/officeDocument/2006/relationships/image" Target="../media/image1064.svg"/><Relationship Id="rId49" Type="http://schemas.openxmlformats.org/officeDocument/2006/relationships/image" Target="../media/image1077.png"/><Relationship Id="rId57" Type="http://schemas.openxmlformats.org/officeDocument/2006/relationships/image" Target="../media/image1085.png"/><Relationship Id="rId10" Type="http://schemas.openxmlformats.org/officeDocument/2006/relationships/image" Target="../media/image1038.svg"/><Relationship Id="rId31" Type="http://schemas.openxmlformats.org/officeDocument/2006/relationships/image" Target="../media/image1059.png"/><Relationship Id="rId44" Type="http://schemas.openxmlformats.org/officeDocument/2006/relationships/image" Target="../media/image1072.svg"/><Relationship Id="rId52" Type="http://schemas.openxmlformats.org/officeDocument/2006/relationships/image" Target="../media/image1080.svg"/><Relationship Id="rId60" Type="http://schemas.openxmlformats.org/officeDocument/2006/relationships/image" Target="../media/image1088.svg"/><Relationship Id="rId4" Type="http://schemas.openxmlformats.org/officeDocument/2006/relationships/image" Target="../media/image1032.svg"/><Relationship Id="rId9" Type="http://schemas.openxmlformats.org/officeDocument/2006/relationships/image" Target="../media/image103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2.svg"/><Relationship Id="rId18" Type="http://schemas.openxmlformats.org/officeDocument/2006/relationships/image" Target="../media/image1107.png"/><Relationship Id="rId26" Type="http://schemas.openxmlformats.org/officeDocument/2006/relationships/image" Target="../media/image1115.png"/><Relationship Id="rId3" Type="http://schemas.openxmlformats.org/officeDocument/2006/relationships/image" Target="../media/image1092.svg"/><Relationship Id="rId21" Type="http://schemas.openxmlformats.org/officeDocument/2006/relationships/image" Target="../media/image1110.svg"/><Relationship Id="rId34" Type="http://schemas.openxmlformats.org/officeDocument/2006/relationships/image" Target="../media/image1123.png"/><Relationship Id="rId7" Type="http://schemas.openxmlformats.org/officeDocument/2006/relationships/image" Target="../media/image1096.svg"/><Relationship Id="rId12" Type="http://schemas.openxmlformats.org/officeDocument/2006/relationships/image" Target="../media/image1101.png"/><Relationship Id="rId17" Type="http://schemas.openxmlformats.org/officeDocument/2006/relationships/image" Target="../media/image1106.svg"/><Relationship Id="rId25" Type="http://schemas.openxmlformats.org/officeDocument/2006/relationships/image" Target="../media/image1114.svg"/><Relationship Id="rId33" Type="http://schemas.openxmlformats.org/officeDocument/2006/relationships/image" Target="../media/image1122.svg"/><Relationship Id="rId2" Type="http://schemas.openxmlformats.org/officeDocument/2006/relationships/image" Target="../media/image1091.png"/><Relationship Id="rId16" Type="http://schemas.openxmlformats.org/officeDocument/2006/relationships/image" Target="../media/image1105.png"/><Relationship Id="rId20" Type="http://schemas.openxmlformats.org/officeDocument/2006/relationships/image" Target="../media/image1109.png"/><Relationship Id="rId29" Type="http://schemas.openxmlformats.org/officeDocument/2006/relationships/image" Target="../media/image1118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5.png"/><Relationship Id="rId11" Type="http://schemas.openxmlformats.org/officeDocument/2006/relationships/image" Target="../media/image1100.svg"/><Relationship Id="rId24" Type="http://schemas.openxmlformats.org/officeDocument/2006/relationships/image" Target="../media/image1113.png"/><Relationship Id="rId32" Type="http://schemas.openxmlformats.org/officeDocument/2006/relationships/image" Target="../media/image1121.png"/><Relationship Id="rId5" Type="http://schemas.openxmlformats.org/officeDocument/2006/relationships/image" Target="../media/image1094.svg"/><Relationship Id="rId15" Type="http://schemas.openxmlformats.org/officeDocument/2006/relationships/image" Target="../media/image1104.svg"/><Relationship Id="rId23" Type="http://schemas.openxmlformats.org/officeDocument/2006/relationships/image" Target="../media/image1112.svg"/><Relationship Id="rId28" Type="http://schemas.openxmlformats.org/officeDocument/2006/relationships/image" Target="../media/image1117.png"/><Relationship Id="rId10" Type="http://schemas.openxmlformats.org/officeDocument/2006/relationships/image" Target="../media/image1099.png"/><Relationship Id="rId19" Type="http://schemas.openxmlformats.org/officeDocument/2006/relationships/image" Target="../media/image1108.svg"/><Relationship Id="rId31" Type="http://schemas.openxmlformats.org/officeDocument/2006/relationships/image" Target="../media/image1120.svg"/><Relationship Id="rId4" Type="http://schemas.openxmlformats.org/officeDocument/2006/relationships/image" Target="../media/image1093.png"/><Relationship Id="rId9" Type="http://schemas.openxmlformats.org/officeDocument/2006/relationships/image" Target="../media/image1098.svg"/><Relationship Id="rId14" Type="http://schemas.openxmlformats.org/officeDocument/2006/relationships/image" Target="../media/image1103.png"/><Relationship Id="rId22" Type="http://schemas.openxmlformats.org/officeDocument/2006/relationships/image" Target="../media/image1111.png"/><Relationship Id="rId27" Type="http://schemas.openxmlformats.org/officeDocument/2006/relationships/image" Target="../media/image1116.svg"/><Relationship Id="rId30" Type="http://schemas.openxmlformats.org/officeDocument/2006/relationships/image" Target="../media/image1119.png"/><Relationship Id="rId35" Type="http://schemas.openxmlformats.org/officeDocument/2006/relationships/image" Target="../media/image1124.svg"/><Relationship Id="rId8" Type="http://schemas.openxmlformats.org/officeDocument/2006/relationships/image" Target="../media/image109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3.png"/><Relationship Id="rId18" Type="http://schemas.openxmlformats.org/officeDocument/2006/relationships/image" Target="../media/image1136.svg"/><Relationship Id="rId26" Type="http://schemas.openxmlformats.org/officeDocument/2006/relationships/image" Target="../media/image1144.svg"/><Relationship Id="rId39" Type="http://schemas.openxmlformats.org/officeDocument/2006/relationships/image" Target="../media/image1157.png"/><Relationship Id="rId21" Type="http://schemas.openxmlformats.org/officeDocument/2006/relationships/image" Target="../media/image1139.png"/><Relationship Id="rId34" Type="http://schemas.openxmlformats.org/officeDocument/2006/relationships/image" Target="../media/image1152.svg"/><Relationship Id="rId42" Type="http://schemas.openxmlformats.org/officeDocument/2006/relationships/image" Target="../media/image1160.svg"/><Relationship Id="rId47" Type="http://schemas.openxmlformats.org/officeDocument/2006/relationships/image" Target="../media/image1165.png"/><Relationship Id="rId50" Type="http://schemas.openxmlformats.org/officeDocument/2006/relationships/image" Target="../media/image1168.svg"/><Relationship Id="rId7" Type="http://schemas.openxmlformats.org/officeDocument/2006/relationships/image" Target="../media/image112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34.svg"/><Relationship Id="rId29" Type="http://schemas.openxmlformats.org/officeDocument/2006/relationships/image" Target="../media/image1147.png"/><Relationship Id="rId11" Type="http://schemas.openxmlformats.org/officeDocument/2006/relationships/image" Target="../media/image1121.png"/><Relationship Id="rId24" Type="http://schemas.openxmlformats.org/officeDocument/2006/relationships/image" Target="../media/image1142.svg"/><Relationship Id="rId32" Type="http://schemas.openxmlformats.org/officeDocument/2006/relationships/image" Target="../media/image1150.svg"/><Relationship Id="rId37" Type="http://schemas.openxmlformats.org/officeDocument/2006/relationships/image" Target="../media/image1155.png"/><Relationship Id="rId40" Type="http://schemas.openxmlformats.org/officeDocument/2006/relationships/image" Target="../media/image1158.svg"/><Relationship Id="rId45" Type="http://schemas.openxmlformats.org/officeDocument/2006/relationships/image" Target="../media/image1163.png"/><Relationship Id="rId5" Type="http://schemas.openxmlformats.org/officeDocument/2006/relationships/image" Target="../media/image1127.png"/><Relationship Id="rId15" Type="http://schemas.openxmlformats.org/officeDocument/2006/relationships/image" Target="../media/image1133.png"/><Relationship Id="rId23" Type="http://schemas.openxmlformats.org/officeDocument/2006/relationships/image" Target="../media/image1141.png"/><Relationship Id="rId28" Type="http://schemas.openxmlformats.org/officeDocument/2006/relationships/image" Target="../media/image1146.svg"/><Relationship Id="rId36" Type="http://schemas.openxmlformats.org/officeDocument/2006/relationships/image" Target="../media/image1154.svg"/><Relationship Id="rId49" Type="http://schemas.openxmlformats.org/officeDocument/2006/relationships/image" Target="../media/image1167.png"/><Relationship Id="rId10" Type="http://schemas.openxmlformats.org/officeDocument/2006/relationships/image" Target="../media/image1132.svg"/><Relationship Id="rId19" Type="http://schemas.openxmlformats.org/officeDocument/2006/relationships/image" Target="../media/image1137.png"/><Relationship Id="rId31" Type="http://schemas.openxmlformats.org/officeDocument/2006/relationships/image" Target="../media/image1149.png"/><Relationship Id="rId44" Type="http://schemas.openxmlformats.org/officeDocument/2006/relationships/image" Target="../media/image1162.svg"/><Relationship Id="rId52" Type="http://schemas.openxmlformats.org/officeDocument/2006/relationships/image" Target="../media/image1170.svg"/><Relationship Id="rId4" Type="http://schemas.openxmlformats.org/officeDocument/2006/relationships/image" Target="../media/image1126.svg"/><Relationship Id="rId9" Type="http://schemas.openxmlformats.org/officeDocument/2006/relationships/image" Target="../media/image1131.png"/><Relationship Id="rId14" Type="http://schemas.openxmlformats.org/officeDocument/2006/relationships/image" Target="../media/image1124.svg"/><Relationship Id="rId22" Type="http://schemas.openxmlformats.org/officeDocument/2006/relationships/image" Target="../media/image1140.svg"/><Relationship Id="rId27" Type="http://schemas.openxmlformats.org/officeDocument/2006/relationships/image" Target="../media/image1145.png"/><Relationship Id="rId30" Type="http://schemas.openxmlformats.org/officeDocument/2006/relationships/image" Target="../media/image1148.svg"/><Relationship Id="rId35" Type="http://schemas.openxmlformats.org/officeDocument/2006/relationships/image" Target="../media/image1153.png"/><Relationship Id="rId43" Type="http://schemas.openxmlformats.org/officeDocument/2006/relationships/image" Target="../media/image1161.png"/><Relationship Id="rId48" Type="http://schemas.openxmlformats.org/officeDocument/2006/relationships/image" Target="../media/image1166.svg"/><Relationship Id="rId8" Type="http://schemas.openxmlformats.org/officeDocument/2006/relationships/image" Target="../media/image1130.svg"/><Relationship Id="rId51" Type="http://schemas.openxmlformats.org/officeDocument/2006/relationships/image" Target="../media/image1169.png"/><Relationship Id="rId3" Type="http://schemas.openxmlformats.org/officeDocument/2006/relationships/image" Target="../media/image1125.png"/><Relationship Id="rId12" Type="http://schemas.openxmlformats.org/officeDocument/2006/relationships/image" Target="../media/image1122.svg"/><Relationship Id="rId17" Type="http://schemas.openxmlformats.org/officeDocument/2006/relationships/image" Target="../media/image1135.png"/><Relationship Id="rId25" Type="http://schemas.openxmlformats.org/officeDocument/2006/relationships/image" Target="../media/image1143.png"/><Relationship Id="rId33" Type="http://schemas.openxmlformats.org/officeDocument/2006/relationships/image" Target="../media/image1151.png"/><Relationship Id="rId38" Type="http://schemas.openxmlformats.org/officeDocument/2006/relationships/image" Target="../media/image1156.svg"/><Relationship Id="rId46" Type="http://schemas.openxmlformats.org/officeDocument/2006/relationships/image" Target="../media/image1164.svg"/><Relationship Id="rId20" Type="http://schemas.openxmlformats.org/officeDocument/2006/relationships/image" Target="../media/image1138.svg"/><Relationship Id="rId41" Type="http://schemas.openxmlformats.org/officeDocument/2006/relationships/image" Target="../media/image11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8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9.png"/><Relationship Id="rId18" Type="http://schemas.openxmlformats.org/officeDocument/2006/relationships/image" Target="../media/image1184.svg"/><Relationship Id="rId26" Type="http://schemas.openxmlformats.org/officeDocument/2006/relationships/image" Target="../media/image1192.svg"/><Relationship Id="rId21" Type="http://schemas.openxmlformats.org/officeDocument/2006/relationships/image" Target="../media/image1187.png"/><Relationship Id="rId34" Type="http://schemas.openxmlformats.org/officeDocument/2006/relationships/image" Target="../media/image1200.svg"/><Relationship Id="rId7" Type="http://schemas.openxmlformats.org/officeDocument/2006/relationships/image" Target="../media/image1175.png"/><Relationship Id="rId12" Type="http://schemas.openxmlformats.org/officeDocument/2006/relationships/image" Target="../media/image1178.svg"/><Relationship Id="rId17" Type="http://schemas.openxmlformats.org/officeDocument/2006/relationships/image" Target="../media/image1183.png"/><Relationship Id="rId25" Type="http://schemas.openxmlformats.org/officeDocument/2006/relationships/image" Target="../media/image1191.png"/><Relationship Id="rId33" Type="http://schemas.openxmlformats.org/officeDocument/2006/relationships/image" Target="../media/image1199.png"/><Relationship Id="rId38" Type="http://schemas.openxmlformats.org/officeDocument/2006/relationships/image" Target="../media/image120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82.svg"/><Relationship Id="rId20" Type="http://schemas.openxmlformats.org/officeDocument/2006/relationships/image" Target="../media/image1186.svg"/><Relationship Id="rId29" Type="http://schemas.openxmlformats.org/officeDocument/2006/relationships/image" Target="../media/image119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74.svg"/><Relationship Id="rId11" Type="http://schemas.openxmlformats.org/officeDocument/2006/relationships/image" Target="../media/image1177.png"/><Relationship Id="rId24" Type="http://schemas.openxmlformats.org/officeDocument/2006/relationships/image" Target="../media/image1190.svg"/><Relationship Id="rId32" Type="http://schemas.openxmlformats.org/officeDocument/2006/relationships/image" Target="../media/image1198.svg"/><Relationship Id="rId37" Type="http://schemas.openxmlformats.org/officeDocument/2006/relationships/image" Target="../media/image1203.png"/><Relationship Id="rId5" Type="http://schemas.openxmlformats.org/officeDocument/2006/relationships/image" Target="../media/image1173.png"/><Relationship Id="rId15" Type="http://schemas.openxmlformats.org/officeDocument/2006/relationships/image" Target="../media/image1181.png"/><Relationship Id="rId23" Type="http://schemas.openxmlformats.org/officeDocument/2006/relationships/image" Target="../media/image1189.png"/><Relationship Id="rId28" Type="http://schemas.openxmlformats.org/officeDocument/2006/relationships/image" Target="../media/image1194.svg"/><Relationship Id="rId36" Type="http://schemas.openxmlformats.org/officeDocument/2006/relationships/image" Target="../media/image1202.svg"/><Relationship Id="rId10" Type="http://schemas.openxmlformats.org/officeDocument/2006/relationships/image" Target="../media/image1042.svg"/><Relationship Id="rId19" Type="http://schemas.openxmlformats.org/officeDocument/2006/relationships/image" Target="../media/image1185.png"/><Relationship Id="rId31" Type="http://schemas.openxmlformats.org/officeDocument/2006/relationships/image" Target="../media/image1197.png"/><Relationship Id="rId4" Type="http://schemas.openxmlformats.org/officeDocument/2006/relationships/image" Target="../media/image1172.svg"/><Relationship Id="rId9" Type="http://schemas.openxmlformats.org/officeDocument/2006/relationships/image" Target="../media/image1041.png"/><Relationship Id="rId14" Type="http://schemas.openxmlformats.org/officeDocument/2006/relationships/image" Target="../media/image1180.svg"/><Relationship Id="rId22" Type="http://schemas.openxmlformats.org/officeDocument/2006/relationships/image" Target="../media/image1188.svg"/><Relationship Id="rId27" Type="http://schemas.openxmlformats.org/officeDocument/2006/relationships/image" Target="../media/image1193.png"/><Relationship Id="rId30" Type="http://schemas.openxmlformats.org/officeDocument/2006/relationships/image" Target="../media/image1196.svg"/><Relationship Id="rId35" Type="http://schemas.openxmlformats.org/officeDocument/2006/relationships/image" Target="../media/image1201.png"/><Relationship Id="rId8" Type="http://schemas.openxmlformats.org/officeDocument/2006/relationships/image" Target="../media/image1176.svg"/><Relationship Id="rId3" Type="http://schemas.openxmlformats.org/officeDocument/2006/relationships/image" Target="../media/image117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5.png"/><Relationship Id="rId18" Type="http://schemas.openxmlformats.org/officeDocument/2006/relationships/image" Target="../media/image1220.svg"/><Relationship Id="rId26" Type="http://schemas.openxmlformats.org/officeDocument/2006/relationships/image" Target="../media/image1228.svg"/><Relationship Id="rId39" Type="http://schemas.openxmlformats.org/officeDocument/2006/relationships/image" Target="../media/image1241.png"/><Relationship Id="rId21" Type="http://schemas.openxmlformats.org/officeDocument/2006/relationships/image" Target="../media/image1223.png"/><Relationship Id="rId34" Type="http://schemas.openxmlformats.org/officeDocument/2006/relationships/image" Target="../media/image1236.svg"/><Relationship Id="rId42" Type="http://schemas.openxmlformats.org/officeDocument/2006/relationships/image" Target="../media/image1244.svg"/><Relationship Id="rId47" Type="http://schemas.openxmlformats.org/officeDocument/2006/relationships/image" Target="../media/image1249.png"/><Relationship Id="rId50" Type="http://schemas.openxmlformats.org/officeDocument/2006/relationships/image" Target="../media/image1252.svg"/><Relationship Id="rId55" Type="http://schemas.openxmlformats.org/officeDocument/2006/relationships/image" Target="../media/image1257.png"/><Relationship Id="rId7" Type="http://schemas.openxmlformats.org/officeDocument/2006/relationships/image" Target="../media/image120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18.svg"/><Relationship Id="rId29" Type="http://schemas.openxmlformats.org/officeDocument/2006/relationships/image" Target="../media/image1231.png"/><Relationship Id="rId11" Type="http://schemas.openxmlformats.org/officeDocument/2006/relationships/image" Target="../media/image1213.png"/><Relationship Id="rId24" Type="http://schemas.openxmlformats.org/officeDocument/2006/relationships/image" Target="../media/image1226.svg"/><Relationship Id="rId32" Type="http://schemas.openxmlformats.org/officeDocument/2006/relationships/image" Target="../media/image1234.svg"/><Relationship Id="rId37" Type="http://schemas.openxmlformats.org/officeDocument/2006/relationships/image" Target="../media/image1239.png"/><Relationship Id="rId40" Type="http://schemas.openxmlformats.org/officeDocument/2006/relationships/image" Target="../media/image1242.svg"/><Relationship Id="rId45" Type="http://schemas.openxmlformats.org/officeDocument/2006/relationships/image" Target="../media/image1247.png"/><Relationship Id="rId53" Type="http://schemas.openxmlformats.org/officeDocument/2006/relationships/image" Target="../media/image1255.png"/><Relationship Id="rId5" Type="http://schemas.openxmlformats.org/officeDocument/2006/relationships/image" Target="../media/image1207.png"/><Relationship Id="rId10" Type="http://schemas.openxmlformats.org/officeDocument/2006/relationships/image" Target="../media/image1212.svg"/><Relationship Id="rId19" Type="http://schemas.openxmlformats.org/officeDocument/2006/relationships/image" Target="../media/image1221.png"/><Relationship Id="rId31" Type="http://schemas.openxmlformats.org/officeDocument/2006/relationships/image" Target="../media/image1233.png"/><Relationship Id="rId44" Type="http://schemas.openxmlformats.org/officeDocument/2006/relationships/image" Target="../media/image1246.svg"/><Relationship Id="rId52" Type="http://schemas.openxmlformats.org/officeDocument/2006/relationships/image" Target="../media/image1254.svg"/><Relationship Id="rId4" Type="http://schemas.openxmlformats.org/officeDocument/2006/relationships/image" Target="../media/image1206.svg"/><Relationship Id="rId9" Type="http://schemas.openxmlformats.org/officeDocument/2006/relationships/image" Target="../media/image1211.png"/><Relationship Id="rId14" Type="http://schemas.openxmlformats.org/officeDocument/2006/relationships/image" Target="../media/image1216.svg"/><Relationship Id="rId22" Type="http://schemas.openxmlformats.org/officeDocument/2006/relationships/image" Target="../media/image1224.svg"/><Relationship Id="rId27" Type="http://schemas.openxmlformats.org/officeDocument/2006/relationships/image" Target="../media/image1229.png"/><Relationship Id="rId30" Type="http://schemas.openxmlformats.org/officeDocument/2006/relationships/image" Target="../media/image1232.svg"/><Relationship Id="rId35" Type="http://schemas.openxmlformats.org/officeDocument/2006/relationships/image" Target="../media/image1237.png"/><Relationship Id="rId43" Type="http://schemas.openxmlformats.org/officeDocument/2006/relationships/image" Target="../media/image1245.png"/><Relationship Id="rId48" Type="http://schemas.openxmlformats.org/officeDocument/2006/relationships/image" Target="../media/image1250.svg"/><Relationship Id="rId56" Type="http://schemas.openxmlformats.org/officeDocument/2006/relationships/image" Target="../media/image1258.svg"/><Relationship Id="rId8" Type="http://schemas.openxmlformats.org/officeDocument/2006/relationships/image" Target="../media/image1210.svg"/><Relationship Id="rId51" Type="http://schemas.openxmlformats.org/officeDocument/2006/relationships/image" Target="../media/image1253.png"/><Relationship Id="rId3" Type="http://schemas.openxmlformats.org/officeDocument/2006/relationships/image" Target="../media/image1205.png"/><Relationship Id="rId12" Type="http://schemas.openxmlformats.org/officeDocument/2006/relationships/image" Target="../media/image1214.svg"/><Relationship Id="rId17" Type="http://schemas.openxmlformats.org/officeDocument/2006/relationships/image" Target="../media/image1219.png"/><Relationship Id="rId25" Type="http://schemas.openxmlformats.org/officeDocument/2006/relationships/image" Target="../media/image1227.png"/><Relationship Id="rId33" Type="http://schemas.openxmlformats.org/officeDocument/2006/relationships/image" Target="../media/image1235.png"/><Relationship Id="rId38" Type="http://schemas.openxmlformats.org/officeDocument/2006/relationships/image" Target="../media/image1240.svg"/><Relationship Id="rId46" Type="http://schemas.openxmlformats.org/officeDocument/2006/relationships/image" Target="../media/image1248.svg"/><Relationship Id="rId20" Type="http://schemas.openxmlformats.org/officeDocument/2006/relationships/image" Target="../media/image1222.svg"/><Relationship Id="rId41" Type="http://schemas.openxmlformats.org/officeDocument/2006/relationships/image" Target="../media/image1243.png"/><Relationship Id="rId54" Type="http://schemas.openxmlformats.org/officeDocument/2006/relationships/image" Target="../media/image125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08.svg"/><Relationship Id="rId15" Type="http://schemas.openxmlformats.org/officeDocument/2006/relationships/image" Target="../media/image1217.png"/><Relationship Id="rId23" Type="http://schemas.openxmlformats.org/officeDocument/2006/relationships/image" Target="../media/image1225.png"/><Relationship Id="rId28" Type="http://schemas.openxmlformats.org/officeDocument/2006/relationships/image" Target="../media/image1230.svg"/><Relationship Id="rId36" Type="http://schemas.openxmlformats.org/officeDocument/2006/relationships/image" Target="../media/image1238.svg"/><Relationship Id="rId49" Type="http://schemas.openxmlformats.org/officeDocument/2006/relationships/image" Target="../media/image12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svg"/><Relationship Id="rId21" Type="http://schemas.openxmlformats.org/officeDocument/2006/relationships/image" Target="../media/image34.sv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41" Type="http://schemas.openxmlformats.org/officeDocument/2006/relationships/image" Target="../media/image5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svg"/><Relationship Id="rId40" Type="http://schemas.openxmlformats.org/officeDocument/2006/relationships/image" Target="../media/image53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Relationship Id="rId35" Type="http://schemas.openxmlformats.org/officeDocument/2006/relationships/image" Target="../media/image48.svg"/><Relationship Id="rId43" Type="http://schemas.openxmlformats.org/officeDocument/2006/relationships/image" Target="../media/image56.svg"/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38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svg"/><Relationship Id="rId21" Type="http://schemas.openxmlformats.org/officeDocument/2006/relationships/image" Target="../media/image75.png"/><Relationship Id="rId42" Type="http://schemas.openxmlformats.org/officeDocument/2006/relationships/image" Target="../media/image96.svg"/><Relationship Id="rId47" Type="http://schemas.openxmlformats.org/officeDocument/2006/relationships/image" Target="../media/image101.png"/><Relationship Id="rId63" Type="http://schemas.openxmlformats.org/officeDocument/2006/relationships/image" Target="../media/image117.png"/><Relationship Id="rId68" Type="http://schemas.openxmlformats.org/officeDocument/2006/relationships/image" Target="../media/image12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0.svg"/><Relationship Id="rId29" Type="http://schemas.openxmlformats.org/officeDocument/2006/relationships/image" Target="../media/image83.png"/><Relationship Id="rId11" Type="http://schemas.openxmlformats.org/officeDocument/2006/relationships/image" Target="../media/image65.png"/><Relationship Id="rId24" Type="http://schemas.openxmlformats.org/officeDocument/2006/relationships/image" Target="../media/image78.svg"/><Relationship Id="rId32" Type="http://schemas.openxmlformats.org/officeDocument/2006/relationships/image" Target="../media/image86.svg"/><Relationship Id="rId37" Type="http://schemas.openxmlformats.org/officeDocument/2006/relationships/image" Target="../media/image91.png"/><Relationship Id="rId40" Type="http://schemas.openxmlformats.org/officeDocument/2006/relationships/image" Target="../media/image94.svg"/><Relationship Id="rId45" Type="http://schemas.openxmlformats.org/officeDocument/2006/relationships/image" Target="../media/image99.png"/><Relationship Id="rId53" Type="http://schemas.openxmlformats.org/officeDocument/2006/relationships/image" Target="../media/image107.png"/><Relationship Id="rId58" Type="http://schemas.openxmlformats.org/officeDocument/2006/relationships/image" Target="../media/image112.svg"/><Relationship Id="rId66" Type="http://schemas.openxmlformats.org/officeDocument/2006/relationships/image" Target="../media/image120.svg"/><Relationship Id="rId74" Type="http://schemas.openxmlformats.org/officeDocument/2006/relationships/image" Target="../media/image128.svg"/><Relationship Id="rId5" Type="http://schemas.openxmlformats.org/officeDocument/2006/relationships/image" Target="../media/image59.png"/><Relationship Id="rId61" Type="http://schemas.openxmlformats.org/officeDocument/2006/relationships/image" Target="../media/image115.png"/><Relationship Id="rId19" Type="http://schemas.openxmlformats.org/officeDocument/2006/relationships/image" Target="../media/image73.png"/><Relationship Id="rId14" Type="http://schemas.openxmlformats.org/officeDocument/2006/relationships/image" Target="../media/image68.svg"/><Relationship Id="rId22" Type="http://schemas.openxmlformats.org/officeDocument/2006/relationships/image" Target="../media/image76.svg"/><Relationship Id="rId27" Type="http://schemas.openxmlformats.org/officeDocument/2006/relationships/image" Target="../media/image81.png"/><Relationship Id="rId30" Type="http://schemas.openxmlformats.org/officeDocument/2006/relationships/image" Target="../media/image84.sv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102.svg"/><Relationship Id="rId56" Type="http://schemas.openxmlformats.org/officeDocument/2006/relationships/image" Target="../media/image110.svg"/><Relationship Id="rId64" Type="http://schemas.openxmlformats.org/officeDocument/2006/relationships/image" Target="../media/image118.svg"/><Relationship Id="rId69" Type="http://schemas.openxmlformats.org/officeDocument/2006/relationships/image" Target="../media/image123.png"/><Relationship Id="rId8" Type="http://schemas.openxmlformats.org/officeDocument/2006/relationships/image" Target="../media/image62.svg"/><Relationship Id="rId51" Type="http://schemas.openxmlformats.org/officeDocument/2006/relationships/image" Target="../media/image105.png"/><Relationship Id="rId72" Type="http://schemas.openxmlformats.org/officeDocument/2006/relationships/image" Target="../media/image126.svg"/><Relationship Id="rId3" Type="http://schemas.openxmlformats.org/officeDocument/2006/relationships/image" Target="../media/image57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svg"/><Relationship Id="rId46" Type="http://schemas.openxmlformats.org/officeDocument/2006/relationships/image" Target="../media/image100.svg"/><Relationship Id="rId59" Type="http://schemas.openxmlformats.org/officeDocument/2006/relationships/image" Target="../media/image113.png"/><Relationship Id="rId67" Type="http://schemas.openxmlformats.org/officeDocument/2006/relationships/image" Target="../media/image121.png"/><Relationship Id="rId20" Type="http://schemas.openxmlformats.org/officeDocument/2006/relationships/image" Target="../media/image74.svg"/><Relationship Id="rId41" Type="http://schemas.openxmlformats.org/officeDocument/2006/relationships/image" Target="../media/image95.png"/><Relationship Id="rId54" Type="http://schemas.openxmlformats.org/officeDocument/2006/relationships/image" Target="../media/image108.svg"/><Relationship Id="rId62" Type="http://schemas.openxmlformats.org/officeDocument/2006/relationships/image" Target="../media/image116.svg"/><Relationship Id="rId70" Type="http://schemas.openxmlformats.org/officeDocument/2006/relationships/image" Target="../media/image124.svg"/><Relationship Id="rId75" Type="http://schemas.openxmlformats.org/officeDocument/2006/relationships/image" Target="../media/image1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sv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svg"/><Relationship Id="rId36" Type="http://schemas.openxmlformats.org/officeDocument/2006/relationships/image" Target="../media/image90.svg"/><Relationship Id="rId49" Type="http://schemas.openxmlformats.org/officeDocument/2006/relationships/image" Target="../media/image103.png"/><Relationship Id="rId57" Type="http://schemas.openxmlformats.org/officeDocument/2006/relationships/image" Target="../media/image111.png"/><Relationship Id="rId10" Type="http://schemas.openxmlformats.org/officeDocument/2006/relationships/image" Target="../media/image64.svg"/><Relationship Id="rId31" Type="http://schemas.openxmlformats.org/officeDocument/2006/relationships/image" Target="../media/image85.png"/><Relationship Id="rId44" Type="http://schemas.openxmlformats.org/officeDocument/2006/relationships/image" Target="../media/image98.svg"/><Relationship Id="rId52" Type="http://schemas.openxmlformats.org/officeDocument/2006/relationships/image" Target="../media/image106.svg"/><Relationship Id="rId60" Type="http://schemas.openxmlformats.org/officeDocument/2006/relationships/image" Target="../media/image114.svg"/><Relationship Id="rId65" Type="http://schemas.openxmlformats.org/officeDocument/2006/relationships/image" Target="../media/image119.png"/><Relationship Id="rId73" Type="http://schemas.openxmlformats.org/officeDocument/2006/relationships/image" Target="../media/image127.pn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9" Type="http://schemas.openxmlformats.org/officeDocument/2006/relationships/image" Target="../media/image93.png"/><Relationship Id="rId34" Type="http://schemas.openxmlformats.org/officeDocument/2006/relationships/image" Target="../media/image88.svg"/><Relationship Id="rId50" Type="http://schemas.openxmlformats.org/officeDocument/2006/relationships/image" Target="../media/image104.svg"/><Relationship Id="rId55" Type="http://schemas.openxmlformats.org/officeDocument/2006/relationships/image" Target="../media/image109.png"/><Relationship Id="rId76" Type="http://schemas.openxmlformats.org/officeDocument/2006/relationships/image" Target="../media/image130.svg"/><Relationship Id="rId7" Type="http://schemas.openxmlformats.org/officeDocument/2006/relationships/image" Target="../media/image61.png"/><Relationship Id="rId71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5.png"/><Relationship Id="rId21" Type="http://schemas.openxmlformats.org/officeDocument/2006/relationships/image" Target="../media/image150.svg"/><Relationship Id="rId42" Type="http://schemas.openxmlformats.org/officeDocument/2006/relationships/image" Target="../media/image171.png"/><Relationship Id="rId47" Type="http://schemas.openxmlformats.org/officeDocument/2006/relationships/image" Target="../media/image176.svg"/><Relationship Id="rId63" Type="http://schemas.openxmlformats.org/officeDocument/2006/relationships/image" Target="../media/image192.svg"/><Relationship Id="rId68" Type="http://schemas.openxmlformats.org/officeDocument/2006/relationships/image" Target="../media/image197.pn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29" Type="http://schemas.openxmlformats.org/officeDocument/2006/relationships/image" Target="../media/image158.svg"/><Relationship Id="rId11" Type="http://schemas.openxmlformats.org/officeDocument/2006/relationships/image" Target="../media/image140.svg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37" Type="http://schemas.openxmlformats.org/officeDocument/2006/relationships/image" Target="../media/image166.svg"/><Relationship Id="rId40" Type="http://schemas.openxmlformats.org/officeDocument/2006/relationships/image" Target="../media/image169.png"/><Relationship Id="rId45" Type="http://schemas.openxmlformats.org/officeDocument/2006/relationships/image" Target="../media/image174.svg"/><Relationship Id="rId53" Type="http://schemas.openxmlformats.org/officeDocument/2006/relationships/image" Target="../media/image182.svg"/><Relationship Id="rId58" Type="http://schemas.openxmlformats.org/officeDocument/2006/relationships/image" Target="../media/image187.png"/><Relationship Id="rId66" Type="http://schemas.openxmlformats.org/officeDocument/2006/relationships/image" Target="../media/image195.png"/><Relationship Id="rId74" Type="http://schemas.openxmlformats.org/officeDocument/2006/relationships/image" Target="../media/image203.png"/><Relationship Id="rId5" Type="http://schemas.openxmlformats.org/officeDocument/2006/relationships/image" Target="../media/image134.svg"/><Relationship Id="rId61" Type="http://schemas.openxmlformats.org/officeDocument/2006/relationships/image" Target="../media/image190.svg"/><Relationship Id="rId19" Type="http://schemas.openxmlformats.org/officeDocument/2006/relationships/image" Target="../media/image148.sv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56.svg"/><Relationship Id="rId30" Type="http://schemas.openxmlformats.org/officeDocument/2006/relationships/image" Target="../media/image159.png"/><Relationship Id="rId35" Type="http://schemas.openxmlformats.org/officeDocument/2006/relationships/image" Target="../media/image164.svg"/><Relationship Id="rId43" Type="http://schemas.openxmlformats.org/officeDocument/2006/relationships/image" Target="../media/image172.svg"/><Relationship Id="rId48" Type="http://schemas.openxmlformats.org/officeDocument/2006/relationships/image" Target="../media/image177.png"/><Relationship Id="rId56" Type="http://schemas.openxmlformats.org/officeDocument/2006/relationships/image" Target="../media/image185.png"/><Relationship Id="rId64" Type="http://schemas.openxmlformats.org/officeDocument/2006/relationships/image" Target="../media/image193.png"/><Relationship Id="rId69" Type="http://schemas.openxmlformats.org/officeDocument/2006/relationships/image" Target="../media/image198.svg"/><Relationship Id="rId8" Type="http://schemas.openxmlformats.org/officeDocument/2006/relationships/image" Target="../media/image137.png"/><Relationship Id="rId51" Type="http://schemas.openxmlformats.org/officeDocument/2006/relationships/image" Target="../media/image180.svg"/><Relationship Id="rId72" Type="http://schemas.openxmlformats.org/officeDocument/2006/relationships/image" Target="../media/image201.png"/><Relationship Id="rId3" Type="http://schemas.openxmlformats.org/officeDocument/2006/relationships/image" Target="../media/image132.svg"/><Relationship Id="rId12" Type="http://schemas.openxmlformats.org/officeDocument/2006/relationships/image" Target="../media/image141.png"/><Relationship Id="rId17" Type="http://schemas.openxmlformats.org/officeDocument/2006/relationships/image" Target="../media/image146.svg"/><Relationship Id="rId25" Type="http://schemas.openxmlformats.org/officeDocument/2006/relationships/image" Target="../media/image154.svg"/><Relationship Id="rId33" Type="http://schemas.openxmlformats.org/officeDocument/2006/relationships/image" Target="../media/image162.svg"/><Relationship Id="rId38" Type="http://schemas.openxmlformats.org/officeDocument/2006/relationships/image" Target="../media/image167.png"/><Relationship Id="rId46" Type="http://schemas.openxmlformats.org/officeDocument/2006/relationships/image" Target="../media/image175.png"/><Relationship Id="rId59" Type="http://schemas.openxmlformats.org/officeDocument/2006/relationships/image" Target="../media/image188.svg"/><Relationship Id="rId67" Type="http://schemas.openxmlformats.org/officeDocument/2006/relationships/image" Target="../media/image196.svg"/><Relationship Id="rId20" Type="http://schemas.openxmlformats.org/officeDocument/2006/relationships/image" Target="../media/image149.png"/><Relationship Id="rId41" Type="http://schemas.openxmlformats.org/officeDocument/2006/relationships/image" Target="../media/image170.svg"/><Relationship Id="rId54" Type="http://schemas.openxmlformats.org/officeDocument/2006/relationships/image" Target="../media/image183.png"/><Relationship Id="rId62" Type="http://schemas.openxmlformats.org/officeDocument/2006/relationships/image" Target="../media/image191.png"/><Relationship Id="rId70" Type="http://schemas.openxmlformats.org/officeDocument/2006/relationships/image" Target="../media/image199.png"/><Relationship Id="rId75" Type="http://schemas.openxmlformats.org/officeDocument/2006/relationships/image" Target="../media/image20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5" Type="http://schemas.openxmlformats.org/officeDocument/2006/relationships/image" Target="../media/image144.svg"/><Relationship Id="rId23" Type="http://schemas.openxmlformats.org/officeDocument/2006/relationships/image" Target="../media/image152.sv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49" Type="http://schemas.openxmlformats.org/officeDocument/2006/relationships/image" Target="../media/image178.svg"/><Relationship Id="rId57" Type="http://schemas.openxmlformats.org/officeDocument/2006/relationships/image" Target="../media/image186.svg"/><Relationship Id="rId10" Type="http://schemas.openxmlformats.org/officeDocument/2006/relationships/image" Target="../media/image139.png"/><Relationship Id="rId31" Type="http://schemas.openxmlformats.org/officeDocument/2006/relationships/image" Target="../media/image160.svg"/><Relationship Id="rId44" Type="http://schemas.openxmlformats.org/officeDocument/2006/relationships/image" Target="../media/image173.png"/><Relationship Id="rId52" Type="http://schemas.openxmlformats.org/officeDocument/2006/relationships/image" Target="../media/image181.png"/><Relationship Id="rId60" Type="http://schemas.openxmlformats.org/officeDocument/2006/relationships/image" Target="../media/image189.png"/><Relationship Id="rId65" Type="http://schemas.openxmlformats.org/officeDocument/2006/relationships/image" Target="../media/image194.svg"/><Relationship Id="rId73" Type="http://schemas.openxmlformats.org/officeDocument/2006/relationships/image" Target="../media/image202.svg"/><Relationship Id="rId4" Type="http://schemas.openxmlformats.org/officeDocument/2006/relationships/image" Target="../media/image133.png"/><Relationship Id="rId9" Type="http://schemas.openxmlformats.org/officeDocument/2006/relationships/image" Target="../media/image138.svg"/><Relationship Id="rId13" Type="http://schemas.openxmlformats.org/officeDocument/2006/relationships/image" Target="../media/image142.svg"/><Relationship Id="rId18" Type="http://schemas.openxmlformats.org/officeDocument/2006/relationships/image" Target="../media/image147.png"/><Relationship Id="rId39" Type="http://schemas.openxmlformats.org/officeDocument/2006/relationships/image" Target="../media/image168.svg"/><Relationship Id="rId34" Type="http://schemas.openxmlformats.org/officeDocument/2006/relationships/image" Target="../media/image163.png"/><Relationship Id="rId50" Type="http://schemas.openxmlformats.org/officeDocument/2006/relationships/image" Target="../media/image179.png"/><Relationship Id="rId55" Type="http://schemas.openxmlformats.org/officeDocument/2006/relationships/image" Target="../media/image184.svg"/><Relationship Id="rId7" Type="http://schemas.openxmlformats.org/officeDocument/2006/relationships/image" Target="../media/image136.svg"/><Relationship Id="rId71" Type="http://schemas.openxmlformats.org/officeDocument/2006/relationships/image" Target="../media/image20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2A51CE-2EDC-A3D5-5A00-16589063CD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A030F06-6BE6-439B-8F0E-68A8483463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321BB-4504-9031-A5B4-EC772F2E8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864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>
            <a:extLst>
              <a:ext uri="{FF2B5EF4-FFF2-40B4-BE49-F238E27FC236}">
                <a16:creationId xmlns:a16="http://schemas.microsoft.com/office/drawing/2014/main" id="{12709D5B-9D20-EE78-17C7-539CB4EF4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31" y="2229855"/>
            <a:ext cx="715807" cy="1319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9A7643E7-984D-3B38-D0B4-CD84F8EEF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161" y="2234832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Home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AA181E4E-6845-B130-0F82-7D49873B1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1493" y="3405251"/>
            <a:ext cx="68460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Retail</a:t>
            </a: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48FF7EA5-398A-6683-28CC-555D41D7B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54" y="4735501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Home office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A1FCB76A-2D6A-DFA0-35CE-78E485658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54" y="3486366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Bank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0AF0FDFE-1980-6567-00FC-C2512A3DC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304" y="4781465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Hospital</a:t>
            </a: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E5D3FF11-C3F7-1FAA-DC05-A5DD62A81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066" y="3479770"/>
            <a:ext cx="102289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Water</a:t>
            </a: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0BF0F05C-A88C-1150-6483-F101A5CE5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936" y="3479770"/>
            <a:ext cx="102289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Electric substation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7A102318-CD83-D2F6-BE78-32814FEF8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72" y="4189249"/>
            <a:ext cx="542925" cy="44850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E213134-A741-949F-73C3-66D8CBD6F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7374" y="4141499"/>
            <a:ext cx="523875" cy="4857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335C20-EF01-18F1-035B-67D0D5E7C3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0627" y="4108842"/>
            <a:ext cx="485775" cy="4857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AA34A26-DF24-0469-7913-660A4F6036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40748" y="4058242"/>
            <a:ext cx="487637" cy="461039"/>
          </a:xfrm>
          <a:prstGeom prst="rect">
            <a:avLst/>
          </a:prstGeom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FF759B2C-814E-C6A5-3238-9848FAF1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9008" y="4667133"/>
            <a:ext cx="1151116" cy="39472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Government Defense &amp; IC (CIA, NSA, DIA), Pentagon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C4397-A189-2298-7EF7-4B604EB5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Enterprise / verticals / industry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3FEA409-2EBD-FCD6-8E49-328CC74F22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3769" y="1672716"/>
            <a:ext cx="463331" cy="43957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73076EA-766C-B308-FDCE-782C2E36EB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63372" y="4222045"/>
            <a:ext cx="463331" cy="46333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D47F575-58FF-EE60-FED7-822612089B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36719" y="4225239"/>
            <a:ext cx="463331" cy="46333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3E01CB6-F646-D824-CA46-AA2C0E9E6A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91545" y="2837794"/>
            <a:ext cx="444500" cy="4572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A6BA08E-DF7E-D2EC-0F43-C7ADEB5A83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38193" y="1657110"/>
            <a:ext cx="692747" cy="47309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9D5BF72-6433-422F-9BE9-9AA0886937B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85907" y="1656950"/>
            <a:ext cx="515215" cy="47344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754B37F-08B3-94DE-AEE3-D03A98E343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03208" y="4204773"/>
            <a:ext cx="457200" cy="4572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021814B0-3A7D-0942-8426-3AFDC1FDA36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49108" y="2908924"/>
            <a:ext cx="588812" cy="426889"/>
          </a:xfrm>
          <a:prstGeom prst="rect">
            <a:avLst/>
          </a:prstGeom>
        </p:spPr>
      </p:pic>
      <p:sp>
        <p:nvSpPr>
          <p:cNvPr id="79" name="Rectangle 5">
            <a:extLst>
              <a:ext uri="{FF2B5EF4-FFF2-40B4-BE49-F238E27FC236}">
                <a16:creationId xmlns:a16="http://schemas.microsoft.com/office/drawing/2014/main" id="{B8B29501-0C51-A3FE-D23F-82DD387EC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3671" y="2229855"/>
            <a:ext cx="122273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 WAN</a:t>
            </a: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702ED330-099D-59B5-25C6-E3165D8D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4336" y="2217880"/>
            <a:ext cx="8299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Campus/branch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0D046902-153F-9D22-1A8B-6829858000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792005" y="1656124"/>
            <a:ext cx="534612" cy="475211"/>
          </a:xfrm>
          <a:prstGeom prst="rect">
            <a:avLst/>
          </a:prstGeom>
        </p:spPr>
      </p:pic>
      <p:sp>
        <p:nvSpPr>
          <p:cNvPr id="86" name="Rectangle 5">
            <a:extLst>
              <a:ext uri="{FF2B5EF4-FFF2-40B4-BE49-F238E27FC236}">
                <a16:creationId xmlns:a16="http://schemas.microsoft.com/office/drawing/2014/main" id="{EEDD0140-5193-7C47-6ED9-D5A5AD1F7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212" y="2229855"/>
            <a:ext cx="68460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Healthcare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8EA74736-F6C3-9608-8E47-185E4D099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506" y="4772230"/>
            <a:ext cx="68460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gov</a:t>
            </a:r>
          </a:p>
        </p:txBody>
      </p:sp>
      <p:sp>
        <p:nvSpPr>
          <p:cNvPr id="88" name="Rectangle 5">
            <a:extLst>
              <a:ext uri="{FF2B5EF4-FFF2-40B4-BE49-F238E27FC236}">
                <a16:creationId xmlns:a16="http://schemas.microsoft.com/office/drawing/2014/main" id="{7FD28400-DC0B-C675-DB5A-FBA291091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486" y="221788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Higher education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C1585396-9F12-3F8C-0640-F48BB132C1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39784" y="2906468"/>
            <a:ext cx="457200" cy="431800"/>
          </a:xfrm>
          <a:prstGeom prst="rect">
            <a:avLst/>
          </a:prstGeom>
        </p:spPr>
      </p:pic>
      <p:sp>
        <p:nvSpPr>
          <p:cNvPr id="93" name="Rectangle 5">
            <a:extLst>
              <a:ext uri="{FF2B5EF4-FFF2-40B4-BE49-F238E27FC236}">
                <a16:creationId xmlns:a16="http://schemas.microsoft.com/office/drawing/2014/main" id="{68DC0E72-96E8-C027-B131-E55256E5F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009" y="4723243"/>
            <a:ext cx="68460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Federal gov</a:t>
            </a:r>
          </a:p>
        </p:txBody>
      </p:sp>
      <p:sp>
        <p:nvSpPr>
          <p:cNvPr id="94" name="Rectangle 5">
            <a:extLst>
              <a:ext uri="{FF2B5EF4-FFF2-40B4-BE49-F238E27FC236}">
                <a16:creationId xmlns:a16="http://schemas.microsoft.com/office/drawing/2014/main" id="{36396F3F-B9E1-B506-DEF6-CCC6538D5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212" y="4690586"/>
            <a:ext cx="68460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 gov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41CC45EA-4D15-371D-C8F5-CF83E2A43FA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46591" y="1650074"/>
            <a:ext cx="495300" cy="4572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D37C9E55-5F81-0AA1-9140-62830A0246D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570908" y="1686024"/>
            <a:ext cx="485774" cy="445293"/>
          </a:xfrm>
          <a:prstGeom prst="rect">
            <a:avLst/>
          </a:prstGeom>
        </p:spPr>
      </p:pic>
      <p:sp>
        <p:nvSpPr>
          <p:cNvPr id="101" name="Rectangle 5">
            <a:extLst>
              <a:ext uri="{FF2B5EF4-FFF2-40B4-BE49-F238E27FC236}">
                <a16:creationId xmlns:a16="http://schemas.microsoft.com/office/drawing/2014/main" id="{1B5795DA-A3D8-2035-AA8F-A9C901ED5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4715" y="2229066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K-12 Education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AEC0CC31-2378-4293-9848-ECFDC6E17C3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086231" y="1639651"/>
            <a:ext cx="417612" cy="485333"/>
          </a:xfrm>
          <a:prstGeom prst="rect">
            <a:avLst/>
          </a:prstGeom>
        </p:spPr>
      </p:pic>
      <p:sp>
        <p:nvSpPr>
          <p:cNvPr id="112" name="Rectangle 5">
            <a:extLst>
              <a:ext uri="{FF2B5EF4-FFF2-40B4-BE49-F238E27FC236}">
                <a16:creationId xmlns:a16="http://schemas.microsoft.com/office/drawing/2014/main" id="{F9E3846F-D3BF-64E8-5570-FC090319B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0226" y="4806584"/>
            <a:ext cx="76962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6042226C-6511-EF45-BD1F-F386CA48587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301684" y="1651389"/>
            <a:ext cx="533400" cy="469900"/>
          </a:xfrm>
          <a:prstGeom prst="rect">
            <a:avLst/>
          </a:prstGeom>
        </p:spPr>
      </p:pic>
      <p:sp>
        <p:nvSpPr>
          <p:cNvPr id="114" name="Rectangle 5">
            <a:extLst>
              <a:ext uri="{FF2B5EF4-FFF2-40B4-BE49-F238E27FC236}">
                <a16:creationId xmlns:a16="http://schemas.microsoft.com/office/drawing/2014/main" id="{864EDF5A-A75B-FF6C-065F-B1A6382C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018" y="2229855"/>
            <a:ext cx="122273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 Data</a:t>
            </a:r>
          </a:p>
        </p:txBody>
      </p:sp>
      <p:sp>
        <p:nvSpPr>
          <p:cNvPr id="117" name="Rectangle 5">
            <a:extLst>
              <a:ext uri="{FF2B5EF4-FFF2-40B4-BE49-F238E27FC236}">
                <a16:creationId xmlns:a16="http://schemas.microsoft.com/office/drawing/2014/main" id="{CC6215CC-203B-5254-5E69-06C0BF503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00" y="2229855"/>
            <a:ext cx="1132416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Headquarters</a:t>
            </a:r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E9630D8-1363-3E8D-B4F4-68F386FADAF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600143" y="1661654"/>
            <a:ext cx="463331" cy="4633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DFC972F-AD44-E571-995B-CEAAD46370B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2547" y="2920377"/>
            <a:ext cx="485775" cy="485775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A832EE8D-ED8C-8E29-734C-D236B00BD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257" y="3531382"/>
            <a:ext cx="656108" cy="13512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Oil/gas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E7670A9D-2C96-828E-0539-B8613C0E7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5712" y="3498724"/>
            <a:ext cx="75770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Nuclear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9F37CDF1-33E3-1452-C89D-B9E9FE92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54" y="3509295"/>
            <a:ext cx="75770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Electricity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D8A42B1-FEBC-7609-216E-C97665621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957" y="3482396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Manufacturing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69EE76C6-2D93-BBAA-17B9-669F7C1FC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5161" y="3368096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Warehouse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3707DC7-A076-C6CE-A4F7-F3338716B75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713254" y="2838538"/>
            <a:ext cx="561975" cy="4286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107EBF4-7CA8-DA9B-8A7C-B4C10351F0A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090250" y="2924263"/>
            <a:ext cx="409575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E47D954-CE68-22C8-DE56-BD05EF281FC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783086" y="2954199"/>
            <a:ext cx="552450" cy="4762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2D13872-5D53-9A27-EEA4-015C167403E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322629" y="2873916"/>
            <a:ext cx="523875" cy="5238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D60156E-26E4-AFB7-2343-9B749EA0C6F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12733" y="2944358"/>
            <a:ext cx="4381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179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2">
            <a:extLst>
              <a:ext uri="{FF2B5EF4-FFF2-40B4-BE49-F238E27FC236}">
                <a16:creationId xmlns:a16="http://schemas.microsoft.com/office/drawing/2014/main" id="{CD8D57AF-A461-7F18-4683-FDDEAEC80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746" y="2307274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Trust, governance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8CFEE775-D4B2-3C0B-CAFF-4FB6E77A7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126" y="1753006"/>
            <a:ext cx="443268" cy="45231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07EEB48-1D6C-C593-1902-9C9D32E17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3312" y="2985092"/>
            <a:ext cx="392205" cy="4000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C58AA8F-936A-9457-8F3E-7107C0B0A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1773" y="4161047"/>
            <a:ext cx="355099" cy="44593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C3824B6-9D04-95FC-02B4-0E5B439E4A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326034">
            <a:off x="10847894" y="1793042"/>
            <a:ext cx="446692" cy="372243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28E4BD2-79C3-A45C-F55A-A4833ED586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9111" y="4174466"/>
            <a:ext cx="387470" cy="4191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7244623-76D9-ECDB-0790-E24D45895B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3312" y="4174466"/>
            <a:ext cx="395378" cy="41910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5D1C2515-89D5-A065-AAD7-204B84494D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79116" y="1728414"/>
            <a:ext cx="528365" cy="50149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51682B8D-6599-7378-CA07-CBC3C6AA41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41640" y="2971937"/>
            <a:ext cx="426361" cy="426361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3A92F44B-4CA5-A05C-F70D-18EE92253B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65110" y="1753006"/>
            <a:ext cx="444648" cy="452315"/>
          </a:xfrm>
          <a:prstGeom prst="rect">
            <a:avLst/>
          </a:prstGeom>
        </p:spPr>
      </p:pic>
      <p:pic>
        <p:nvPicPr>
          <p:cNvPr id="321" name="Graphic 320">
            <a:extLst>
              <a:ext uri="{FF2B5EF4-FFF2-40B4-BE49-F238E27FC236}">
                <a16:creationId xmlns:a16="http://schemas.microsoft.com/office/drawing/2014/main" id="{CF14B241-7329-E4CA-0C09-6ABEF71475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84892" y="2961280"/>
            <a:ext cx="447675" cy="447675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9ED3FE3D-6153-8CED-AA35-D3038BF0AFF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55161" y="2968293"/>
            <a:ext cx="331149" cy="433648"/>
          </a:xfrm>
          <a:prstGeom prst="rect">
            <a:avLst/>
          </a:prstGeom>
        </p:spPr>
      </p:pic>
      <p:pic>
        <p:nvPicPr>
          <p:cNvPr id="323" name="Graphic 322">
            <a:extLst>
              <a:ext uri="{FF2B5EF4-FFF2-40B4-BE49-F238E27FC236}">
                <a16:creationId xmlns:a16="http://schemas.microsoft.com/office/drawing/2014/main" id="{C0399442-5848-5897-D1E2-57946376A1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49660" y="4163436"/>
            <a:ext cx="556702" cy="441160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7C988D51-7A53-A592-F8CB-FC5395BB675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87710" y="1753006"/>
            <a:ext cx="443617" cy="452315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5DE58483-D2C5-4056-0453-188BF99E0F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1800000">
            <a:off x="2322889" y="4142194"/>
            <a:ext cx="316229" cy="483645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6CE3C63A-66B0-4CCA-4F8F-C9F4BD31F86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127797" y="1753006"/>
            <a:ext cx="521902" cy="4523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0FFFE9-BF60-23CE-AF6A-27DA893B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5B5391-3FBF-A7B3-5408-CDB2C8DB938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970421" y="1739965"/>
            <a:ext cx="394034" cy="478396"/>
          </a:xfrm>
          <a:prstGeom prst="rect">
            <a:avLst/>
          </a:prstGeom>
        </p:spPr>
      </p:pic>
      <p:sp>
        <p:nvSpPr>
          <p:cNvPr id="10" name="Rectangle 92">
            <a:extLst>
              <a:ext uri="{FF2B5EF4-FFF2-40B4-BE49-F238E27FC236}">
                <a16:creationId xmlns:a16="http://schemas.microsoft.com/office/drawing/2014/main" id="{0FAF388D-8C8C-DB3C-E74C-06688CB5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023" y="2313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Partner</a:t>
            </a:r>
          </a:p>
        </p:txBody>
      </p:sp>
      <p:sp>
        <p:nvSpPr>
          <p:cNvPr id="15" name="Rectangle 92">
            <a:extLst>
              <a:ext uri="{FF2B5EF4-FFF2-40B4-BE49-F238E27FC236}">
                <a16:creationId xmlns:a16="http://schemas.microsoft.com/office/drawing/2014/main" id="{C10F1DCF-1B46-B4BA-385D-D814C9388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0199" y="2313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</a:t>
            </a:r>
          </a:p>
        </p:txBody>
      </p:sp>
      <p:sp>
        <p:nvSpPr>
          <p:cNvPr id="16" name="Rectangle 92">
            <a:extLst>
              <a:ext uri="{FF2B5EF4-FFF2-40B4-BE49-F238E27FC236}">
                <a16:creationId xmlns:a16="http://schemas.microsoft.com/office/drawing/2014/main" id="{C59F7CE2-11E0-80E4-ACBF-D0924C213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328" y="2313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</a:t>
            </a:r>
          </a:p>
        </p:txBody>
      </p:sp>
      <p:sp>
        <p:nvSpPr>
          <p:cNvPr id="23" name="Rectangle 92">
            <a:extLst>
              <a:ext uri="{FF2B5EF4-FFF2-40B4-BE49-F238E27FC236}">
                <a16:creationId xmlns:a16="http://schemas.microsoft.com/office/drawing/2014/main" id="{FA2AFBC8-092B-0836-1F53-84D47575D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9618" y="2313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Fortune 500</a:t>
            </a:r>
          </a:p>
        </p:txBody>
      </p:sp>
      <p:sp>
        <p:nvSpPr>
          <p:cNvPr id="25" name="Rectangle 92">
            <a:extLst>
              <a:ext uri="{FF2B5EF4-FFF2-40B4-BE49-F238E27FC236}">
                <a16:creationId xmlns:a16="http://schemas.microsoft.com/office/drawing/2014/main" id="{74E9FE46-F242-4E7C-DC37-869B9ADC9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5948" y="2313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Growth</a:t>
            </a:r>
          </a:p>
        </p:txBody>
      </p:sp>
      <p:sp>
        <p:nvSpPr>
          <p:cNvPr id="27" name="Rectangle 92">
            <a:extLst>
              <a:ext uri="{FF2B5EF4-FFF2-40B4-BE49-F238E27FC236}">
                <a16:creationId xmlns:a16="http://schemas.microsoft.com/office/drawing/2014/main" id="{31779750-720F-C7D2-43DE-9B6A6B1F9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148" y="2313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Advertising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AF3BB2AF-2E71-340A-881B-079A4895C08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378974" y="4197792"/>
            <a:ext cx="389378" cy="37244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5535693-A099-D2C7-6754-3B3BE4E728D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634029" y="4165207"/>
            <a:ext cx="348309" cy="43761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90D5295-E9B7-8D61-F62A-B86C6C54EE6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568340" y="2975567"/>
            <a:ext cx="457200" cy="4191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E10801A-7DFC-08E3-9DA8-D93C29C98BE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822973" y="2969217"/>
            <a:ext cx="431800" cy="431800"/>
          </a:xfrm>
          <a:prstGeom prst="rect">
            <a:avLst/>
          </a:prstGeom>
        </p:spPr>
      </p:pic>
      <p:pic>
        <p:nvPicPr>
          <p:cNvPr id="330" name="Graphic 329">
            <a:extLst>
              <a:ext uri="{FF2B5EF4-FFF2-40B4-BE49-F238E27FC236}">
                <a16:creationId xmlns:a16="http://schemas.microsoft.com/office/drawing/2014/main" id="{A2734F41-393B-71C8-08D1-874EEA9E91A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512402" y="2969217"/>
            <a:ext cx="304800" cy="431800"/>
          </a:xfrm>
          <a:prstGeom prst="rect">
            <a:avLst/>
          </a:prstGeom>
        </p:spPr>
      </p:pic>
      <p:pic>
        <p:nvPicPr>
          <p:cNvPr id="332" name="Graphic 331">
            <a:extLst>
              <a:ext uri="{FF2B5EF4-FFF2-40B4-BE49-F238E27FC236}">
                <a16:creationId xmlns:a16="http://schemas.microsoft.com/office/drawing/2014/main" id="{BB7F0C4A-D040-37AB-ED97-E801CA2237C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97570" y="2969217"/>
            <a:ext cx="431800" cy="431800"/>
          </a:xfrm>
          <a:prstGeom prst="rect">
            <a:avLst/>
          </a:prstGeom>
        </p:spPr>
      </p:pic>
      <p:pic>
        <p:nvPicPr>
          <p:cNvPr id="334" name="Graphic 333">
            <a:extLst>
              <a:ext uri="{FF2B5EF4-FFF2-40B4-BE49-F238E27FC236}">
                <a16:creationId xmlns:a16="http://schemas.microsoft.com/office/drawing/2014/main" id="{0372083D-8EC8-6DCC-3DFC-3A0E3C90BB02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12911" y="2943817"/>
            <a:ext cx="482600" cy="482600"/>
          </a:xfrm>
          <a:prstGeom prst="rect">
            <a:avLst/>
          </a:prstGeom>
        </p:spPr>
      </p:pic>
      <p:pic>
        <p:nvPicPr>
          <p:cNvPr id="336" name="Graphic 335">
            <a:extLst>
              <a:ext uri="{FF2B5EF4-FFF2-40B4-BE49-F238E27FC236}">
                <a16:creationId xmlns:a16="http://schemas.microsoft.com/office/drawing/2014/main" id="{5F34A256-5FD5-CA68-47FF-4D51B942EF5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670357" y="4174466"/>
            <a:ext cx="457200" cy="419100"/>
          </a:xfrm>
          <a:prstGeom prst="rect">
            <a:avLst/>
          </a:prstGeom>
        </p:spPr>
      </p:pic>
      <p:pic>
        <p:nvPicPr>
          <p:cNvPr id="338" name="Graphic 337">
            <a:extLst>
              <a:ext uri="{FF2B5EF4-FFF2-40B4-BE49-F238E27FC236}">
                <a16:creationId xmlns:a16="http://schemas.microsoft.com/office/drawing/2014/main" id="{0FE3AC49-60D7-BE75-1484-76A6D8066A8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184400" y="5407496"/>
            <a:ext cx="533400" cy="381000"/>
          </a:xfrm>
          <a:prstGeom prst="rect">
            <a:avLst/>
          </a:prstGeom>
        </p:spPr>
      </p:pic>
      <p:pic>
        <p:nvPicPr>
          <p:cNvPr id="340" name="Graphic 339">
            <a:extLst>
              <a:ext uri="{FF2B5EF4-FFF2-40B4-BE49-F238E27FC236}">
                <a16:creationId xmlns:a16="http://schemas.microsoft.com/office/drawing/2014/main" id="{318FC88B-B8F5-89C0-59D9-86F5AB9E857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050289" y="5394796"/>
            <a:ext cx="406400" cy="406400"/>
          </a:xfrm>
          <a:prstGeom prst="rect">
            <a:avLst/>
          </a:prstGeom>
        </p:spPr>
      </p:pic>
      <p:sp>
        <p:nvSpPr>
          <p:cNvPr id="344" name="Rectangle 92">
            <a:extLst>
              <a:ext uri="{FF2B5EF4-FFF2-40B4-BE49-F238E27FC236}">
                <a16:creationId xmlns:a16="http://schemas.microsoft.com/office/drawing/2014/main" id="{97FC0231-DF35-3130-876D-D3F496DC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751" y="3512099"/>
            <a:ext cx="121259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Growth</a:t>
            </a:r>
          </a:p>
        </p:txBody>
      </p:sp>
      <p:sp>
        <p:nvSpPr>
          <p:cNvPr id="345" name="Rectangle 92">
            <a:extLst>
              <a:ext uri="{FF2B5EF4-FFF2-40B4-BE49-F238E27FC236}">
                <a16:creationId xmlns:a16="http://schemas.microsoft.com/office/drawing/2014/main" id="{277723AF-68AF-0A6B-A5C3-EAE7CFB59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3989" y="3504934"/>
            <a:ext cx="121259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Cashflow</a:t>
            </a:r>
          </a:p>
        </p:txBody>
      </p:sp>
      <p:sp>
        <p:nvSpPr>
          <p:cNvPr id="346" name="Rectangle 92">
            <a:extLst>
              <a:ext uri="{FF2B5EF4-FFF2-40B4-BE49-F238E27FC236}">
                <a16:creationId xmlns:a16="http://schemas.microsoft.com/office/drawing/2014/main" id="{E54FBF81-60FC-41EB-CF8E-4921E2E7B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7878" y="3504934"/>
            <a:ext cx="121259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Decrease</a:t>
            </a:r>
          </a:p>
        </p:txBody>
      </p:sp>
      <p:sp>
        <p:nvSpPr>
          <p:cNvPr id="347" name="Rectangle 92">
            <a:extLst>
              <a:ext uri="{FF2B5EF4-FFF2-40B4-BE49-F238E27FC236}">
                <a16:creationId xmlns:a16="http://schemas.microsoft.com/office/drawing/2014/main" id="{F3B7A21D-D11F-398D-57CA-EA74847D0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98" y="3509761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Contract</a:t>
            </a:r>
          </a:p>
        </p:txBody>
      </p:sp>
      <p:sp>
        <p:nvSpPr>
          <p:cNvPr id="348" name="Rectangle 92">
            <a:extLst>
              <a:ext uri="{FF2B5EF4-FFF2-40B4-BE49-F238E27FC236}">
                <a16:creationId xmlns:a16="http://schemas.microsoft.com/office/drawing/2014/main" id="{FA2C9D56-F14C-D1FE-67A6-2A0A55F31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487" y="3509761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Founded</a:t>
            </a:r>
          </a:p>
        </p:txBody>
      </p:sp>
      <p:sp>
        <p:nvSpPr>
          <p:cNvPr id="349" name="Rectangle 92">
            <a:extLst>
              <a:ext uri="{FF2B5EF4-FFF2-40B4-BE49-F238E27FC236}">
                <a16:creationId xmlns:a16="http://schemas.microsoft.com/office/drawing/2014/main" id="{3ED7CF35-7646-3621-6D23-79A72D403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360" y="3509761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Strategy</a:t>
            </a:r>
          </a:p>
        </p:txBody>
      </p:sp>
      <p:sp>
        <p:nvSpPr>
          <p:cNvPr id="350" name="Rectangle 92">
            <a:extLst>
              <a:ext uri="{FF2B5EF4-FFF2-40B4-BE49-F238E27FC236}">
                <a16:creationId xmlns:a16="http://schemas.microsoft.com/office/drawing/2014/main" id="{E0BD71F1-FEC3-3C2C-0336-8E7F2E4A6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232" y="3509761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Target</a:t>
            </a:r>
          </a:p>
        </p:txBody>
      </p:sp>
      <p:sp>
        <p:nvSpPr>
          <p:cNvPr id="351" name="Rectangle 92">
            <a:extLst>
              <a:ext uri="{FF2B5EF4-FFF2-40B4-BE49-F238E27FC236}">
                <a16:creationId xmlns:a16="http://schemas.microsoft.com/office/drawing/2014/main" id="{2A1E0A1B-3EBA-3065-EC9D-EBD1C4468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657" y="3509761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Missed target</a:t>
            </a:r>
          </a:p>
        </p:txBody>
      </p:sp>
      <p:sp>
        <p:nvSpPr>
          <p:cNvPr id="352" name="Rectangle 92">
            <a:extLst>
              <a:ext uri="{FF2B5EF4-FFF2-40B4-BE49-F238E27FC236}">
                <a16:creationId xmlns:a16="http://schemas.microsoft.com/office/drawing/2014/main" id="{12DE03D7-13E0-2353-AA6E-BB3858916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529" y="3509761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Secure information</a:t>
            </a:r>
          </a:p>
        </p:txBody>
      </p:sp>
      <p:sp>
        <p:nvSpPr>
          <p:cNvPr id="353" name="Rectangle 92">
            <a:extLst>
              <a:ext uri="{FF2B5EF4-FFF2-40B4-BE49-F238E27FC236}">
                <a16:creationId xmlns:a16="http://schemas.microsoft.com/office/drawing/2014/main" id="{80ED7045-62E2-3300-DCE3-B7B514655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98" y="4710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Document</a:t>
            </a:r>
          </a:p>
        </p:txBody>
      </p:sp>
      <p:sp>
        <p:nvSpPr>
          <p:cNvPr id="354" name="Rectangle 92">
            <a:extLst>
              <a:ext uri="{FF2B5EF4-FFF2-40B4-BE49-F238E27FC236}">
                <a16:creationId xmlns:a16="http://schemas.microsoft.com/office/drawing/2014/main" id="{2A985BE1-AF89-83C3-8C3F-AF9F8BA3D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70" y="4710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Launch</a:t>
            </a:r>
          </a:p>
        </p:txBody>
      </p:sp>
      <p:sp>
        <p:nvSpPr>
          <p:cNvPr id="355" name="Rectangle 92">
            <a:extLst>
              <a:ext uri="{FF2B5EF4-FFF2-40B4-BE49-F238E27FC236}">
                <a16:creationId xmlns:a16="http://schemas.microsoft.com/office/drawing/2014/main" id="{F599FE1A-C8F1-278A-9BF4-9644D61BD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360" y="4710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Foundation</a:t>
            </a:r>
          </a:p>
        </p:txBody>
      </p:sp>
      <p:sp>
        <p:nvSpPr>
          <p:cNvPr id="356" name="Rectangle 92">
            <a:extLst>
              <a:ext uri="{FF2B5EF4-FFF2-40B4-BE49-F238E27FC236}">
                <a16:creationId xmlns:a16="http://schemas.microsoft.com/office/drawing/2014/main" id="{7F06705B-D615-ACDE-6B24-6255044B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233" y="4710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Opportunities</a:t>
            </a:r>
          </a:p>
        </p:txBody>
      </p:sp>
      <p:sp>
        <p:nvSpPr>
          <p:cNvPr id="357" name="Rectangle 92">
            <a:extLst>
              <a:ext uri="{FF2B5EF4-FFF2-40B4-BE49-F238E27FC236}">
                <a16:creationId xmlns:a16="http://schemas.microsoft.com/office/drawing/2014/main" id="{83B72DB4-EDA7-B567-7B1D-123AEBDA8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122" y="4710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Calendar</a:t>
            </a:r>
          </a:p>
        </p:txBody>
      </p:sp>
      <p:sp>
        <p:nvSpPr>
          <p:cNvPr id="358" name="Rectangle 92">
            <a:extLst>
              <a:ext uri="{FF2B5EF4-FFF2-40B4-BE49-F238E27FC236}">
                <a16:creationId xmlns:a16="http://schemas.microsoft.com/office/drawing/2014/main" id="{E748374A-1433-EFAA-F8FD-CB7D6B79A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994" y="4710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Scheduler</a:t>
            </a:r>
          </a:p>
        </p:txBody>
      </p:sp>
      <p:sp>
        <p:nvSpPr>
          <p:cNvPr id="360" name="Rectangle 92">
            <a:extLst>
              <a:ext uri="{FF2B5EF4-FFF2-40B4-BE49-F238E27FC236}">
                <a16:creationId xmlns:a16="http://schemas.microsoft.com/office/drawing/2014/main" id="{12C9F267-0ED0-014A-6EF8-9098E08CB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0137" y="4710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success</a:t>
            </a:r>
          </a:p>
        </p:txBody>
      </p:sp>
      <p:sp>
        <p:nvSpPr>
          <p:cNvPr id="361" name="Rectangle 92">
            <a:extLst>
              <a:ext uri="{FF2B5EF4-FFF2-40B4-BE49-F238E27FC236}">
                <a16:creationId xmlns:a16="http://schemas.microsoft.com/office/drawing/2014/main" id="{5298D015-A119-E2DA-0707-88863166D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1791" y="4710599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Experience-first</a:t>
            </a:r>
          </a:p>
        </p:txBody>
      </p:sp>
      <p:sp>
        <p:nvSpPr>
          <p:cNvPr id="365" name="Rectangle 92">
            <a:extLst>
              <a:ext uri="{FF2B5EF4-FFF2-40B4-BE49-F238E27FC236}">
                <a16:creationId xmlns:a16="http://schemas.microsoft.com/office/drawing/2014/main" id="{A9CD9320-BF1D-C15B-FB09-8AFC87CFF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598" y="5914931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Blog</a:t>
            </a:r>
          </a:p>
        </p:txBody>
      </p:sp>
      <p:sp>
        <p:nvSpPr>
          <p:cNvPr id="366" name="Rectangle 92">
            <a:extLst>
              <a:ext uri="{FF2B5EF4-FFF2-40B4-BE49-F238E27FC236}">
                <a16:creationId xmlns:a16="http://schemas.microsoft.com/office/drawing/2014/main" id="{2BCD172D-1EE4-62B8-732E-51996F6AD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70" y="5914931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Podcast</a:t>
            </a:r>
          </a:p>
        </p:txBody>
      </p:sp>
      <p:pic>
        <p:nvPicPr>
          <p:cNvPr id="369" name="Graphic 368">
            <a:extLst>
              <a:ext uri="{FF2B5EF4-FFF2-40B4-BE49-F238E27FC236}">
                <a16:creationId xmlns:a16="http://schemas.microsoft.com/office/drawing/2014/main" id="{E0E32336-4C71-BF30-7D36-F27019C296D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163143" y="1788097"/>
            <a:ext cx="406400" cy="428978"/>
          </a:xfrm>
          <a:prstGeom prst="rect">
            <a:avLst/>
          </a:prstGeom>
        </p:spPr>
      </p:pic>
      <p:sp>
        <p:nvSpPr>
          <p:cNvPr id="372" name="Rectangle 92">
            <a:extLst>
              <a:ext uri="{FF2B5EF4-FFF2-40B4-BE49-F238E27FC236}">
                <a16:creationId xmlns:a16="http://schemas.microsoft.com/office/drawing/2014/main" id="{8DFFE527-123C-4697-87A3-9D5AA61D2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362" y="2330810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Compliance</a:t>
            </a:r>
          </a:p>
        </p:txBody>
      </p:sp>
      <p:pic>
        <p:nvPicPr>
          <p:cNvPr id="374" name="Graphic 373">
            <a:extLst>
              <a:ext uri="{FF2B5EF4-FFF2-40B4-BE49-F238E27FC236}">
                <a16:creationId xmlns:a16="http://schemas.microsoft.com/office/drawing/2014/main" id="{D959FEC9-9F92-C2F7-C4F3-E111498A99D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424320" y="1820446"/>
            <a:ext cx="400050" cy="409575"/>
          </a:xfrm>
          <a:prstGeom prst="rect">
            <a:avLst/>
          </a:prstGeom>
        </p:spPr>
      </p:pic>
      <p:sp>
        <p:nvSpPr>
          <p:cNvPr id="375" name="Rectangle 92">
            <a:extLst>
              <a:ext uri="{FF2B5EF4-FFF2-40B4-BE49-F238E27FC236}">
                <a16:creationId xmlns:a16="http://schemas.microsoft.com/office/drawing/2014/main" id="{2C4D44E7-DA0B-5C69-F786-AF2CD6262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234" y="2330809"/>
            <a:ext cx="121259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 pipeline</a:t>
            </a:r>
          </a:p>
        </p:txBody>
      </p:sp>
      <p:pic>
        <p:nvPicPr>
          <p:cNvPr id="377" name="Graphic 376">
            <a:extLst>
              <a:ext uri="{FF2B5EF4-FFF2-40B4-BE49-F238E27FC236}">
                <a16:creationId xmlns:a16="http://schemas.microsoft.com/office/drawing/2014/main" id="{C55DB008-5E02-0383-64A8-BE4C97ECC8C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0851777" y="4190348"/>
            <a:ext cx="336241" cy="394437"/>
          </a:xfrm>
          <a:prstGeom prst="rect">
            <a:avLst/>
          </a:prstGeom>
        </p:spPr>
      </p:pic>
      <p:sp>
        <p:nvSpPr>
          <p:cNvPr id="378" name="Rectangle 92">
            <a:extLst>
              <a:ext uri="{FF2B5EF4-FFF2-40B4-BE49-F238E27FC236}">
                <a16:creationId xmlns:a16="http://schemas.microsoft.com/office/drawing/2014/main" id="{5C759C95-387F-E173-B40E-F5849B1C0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9552" y="4704502"/>
            <a:ext cx="121259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sell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BB0CBF9-05E0-E6C9-C00A-A9AE15BFF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584" y="5937362"/>
            <a:ext cx="844861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/>
              <a:t>Process/</a:t>
            </a:r>
          </a:p>
          <a:p>
            <a:pPr algn="ctr"/>
            <a:r>
              <a:rPr lang="en-US" sz="900"/>
              <a:t>road map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A827736B-CA45-B2FF-2968-2E151EF7A91E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364372" y="540737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92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F8ED152-B44B-0AC9-D43C-26C42E7CA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167" y="2198137"/>
            <a:ext cx="800763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Cash flow/</a:t>
            </a:r>
            <a:br>
              <a:rPr lang="en-US" sz="900"/>
            </a:br>
            <a:r>
              <a:rPr lang="en-US" sz="900"/>
              <a:t>sales cycle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CEDD74B-0005-4057-E064-D25A36B01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661" y="2198137"/>
            <a:ext cx="800763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Dividends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4F12E6BA-6372-0663-129D-5AAD70776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6114" y="2198137"/>
            <a:ext cx="93113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Hedge gains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F3E6B3-7B97-E292-32A8-22CD4CC8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533" y="2198137"/>
            <a:ext cx="113551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Business operations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428CEEF-6DD3-D320-DAC8-BA0A1A930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8754" y="2198137"/>
            <a:ext cx="84486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Digital business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8492539D-A677-EA2A-3C9C-BFBA663C8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0379" y="6096340"/>
            <a:ext cx="68349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Bitcoin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FC68A09E-5511-F6C5-A102-7C9B5F27A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960" y="2198137"/>
            <a:ext cx="106720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Reduction in Opex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DE89FD1F-B5B8-AD76-8903-77656A6E9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643" y="2198137"/>
            <a:ext cx="99060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Annual Recurring Revenue (ARR)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590EB0F6-E8AE-2E6E-45BE-6A3AAB449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45" y="2198137"/>
            <a:ext cx="92018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Increase in Opex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7B86E996-0EFB-741A-1ED1-4C7DF4EB3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684" y="2198137"/>
            <a:ext cx="81288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Gross margin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4F68667A-8636-AC93-9C67-08AC241B5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631" y="3539971"/>
            <a:ext cx="112756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Business enablement 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EAE46AD2-6971-456A-A8C0-61AA922FE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937" y="3539971"/>
            <a:ext cx="99060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GTM business focused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CD48D9F5-8767-5BB4-61A7-05591DFC6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7804" y="3539971"/>
            <a:ext cx="68148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Game plan</a:t>
            </a: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72941DDF-98E7-0035-6A05-280AA5513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743" y="3539971"/>
            <a:ext cx="8304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Challenges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A18208-D029-CE8A-33DB-C42E99224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669" y="3539971"/>
            <a:ext cx="70002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Verticals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D4C8A45C-9910-6598-136B-D25DAFCF2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297" y="4855029"/>
            <a:ext cx="70487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Americas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39A3439E-33B3-D9FC-572A-A1196BEB7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22" y="4855029"/>
            <a:ext cx="70487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EMEA</a:t>
            </a: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E7768ADC-EFAB-C018-7B7F-109257B81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849" y="4855029"/>
            <a:ext cx="70487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APAC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7FEE2CF8-7928-6E57-9E7F-E547C94A8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534" y="3539971"/>
            <a:ext cx="844861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Multivendor integration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DFBC51-BA9E-23FE-965D-3ACADADA3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033" y="3539971"/>
            <a:ext cx="96401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Digital value chain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8B08A9D-4157-F616-944A-6FC6149364E4}"/>
              </a:ext>
            </a:extLst>
          </p:cNvPr>
          <p:cNvSpPr/>
          <p:nvPr/>
        </p:nvSpPr>
        <p:spPr>
          <a:xfrm>
            <a:off x="2314519" y="4855029"/>
            <a:ext cx="84" cy="42"/>
          </a:xfrm>
          <a:custGeom>
            <a:avLst/>
            <a:gdLst>
              <a:gd name="connsiteX0" fmla="*/ 85 w 84"/>
              <a:gd name="connsiteY0" fmla="*/ 42 h 42"/>
              <a:gd name="connsiteX1" fmla="*/ 85 w 84"/>
              <a:gd name="connsiteY1" fmla="*/ 42 h 42"/>
              <a:gd name="connsiteX2" fmla="*/ 85 w 84"/>
              <a:gd name="connsiteY2" fmla="*/ 42 h 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" h="42">
                <a:moveTo>
                  <a:pt x="85" y="42"/>
                </a:moveTo>
                <a:cubicBezTo>
                  <a:pt x="85" y="42"/>
                  <a:pt x="-106" y="-53"/>
                  <a:pt x="85" y="42"/>
                </a:cubicBezTo>
                <a:lnTo>
                  <a:pt x="85" y="42"/>
                </a:lnTo>
                <a:close/>
              </a:path>
            </a:pathLst>
          </a:custGeom>
          <a:solidFill>
            <a:srgbClr val="41414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69DAF7A-EE27-61EA-402F-B6A671D41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49" y="1637394"/>
            <a:ext cx="409575" cy="4476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B1DD72B-CD08-A040-C37D-F96CCFC4A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9774" y="1637394"/>
            <a:ext cx="409575" cy="4476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4DE6A2C-34AC-72C4-A16E-2F343C564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9926" y="1618344"/>
            <a:ext cx="466725" cy="4667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9AE4E0B-0E94-61A2-DE82-33AEDCDFD9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68297" y="1589769"/>
            <a:ext cx="485775" cy="4953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F705538-86F5-CC77-F2CE-971C4E27D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3581" y="1618344"/>
            <a:ext cx="466725" cy="4667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081E3C1-12DD-6B60-29F7-2000BED208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9473" y="1589769"/>
            <a:ext cx="438150" cy="4953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10F59A5-8321-B46B-C716-822247160A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53081" y="1570719"/>
            <a:ext cx="457200" cy="5143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A7F4914-9F03-AB51-2C41-7505E85573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60442" y="1589769"/>
            <a:ext cx="457200" cy="4953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A5E7BB7-47CD-1DBE-2713-6DAE7B999F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64337" y="3003776"/>
            <a:ext cx="438150" cy="4381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B74E1BB-6C7C-5B80-D997-BCA209A1323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78775" y="2899001"/>
            <a:ext cx="542925" cy="54292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A5EE0D66-6E1C-B76F-8850-026B9241B1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64002" y="1608819"/>
            <a:ext cx="476250" cy="47625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EBD7A67-AE65-3DE9-1136-77BEAD8AAC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50839" y="2956151"/>
            <a:ext cx="476250" cy="48577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EF66FE6-EC8C-214D-D87E-AD09FCC7D9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75186" y="2965676"/>
            <a:ext cx="466725" cy="47625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9431DBC-140C-240B-5F67-B31F70F3F8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38343" y="2984726"/>
            <a:ext cx="457200" cy="4572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A9F88D5-A7CA-5B2E-EBE8-7452598F99E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429281" y="2937101"/>
            <a:ext cx="304800" cy="50482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BA378A10-04A3-12BE-A77A-4E9FE8EC6DF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550917" y="2860901"/>
            <a:ext cx="476250" cy="58102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1D536C86-7776-D9C4-E5DB-61FEE5125D2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90561" y="4253140"/>
            <a:ext cx="514350" cy="51435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526DE8B-4702-4575-9B56-E405D8E33FA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057386" y="4253140"/>
            <a:ext cx="514350" cy="514350"/>
          </a:xfrm>
          <a:prstGeom prst="rect">
            <a:avLst/>
          </a:prstGeom>
        </p:spPr>
      </p:pic>
      <p:pic>
        <p:nvPicPr>
          <p:cNvPr id="448" name="Graphic 447">
            <a:extLst>
              <a:ext uri="{FF2B5EF4-FFF2-40B4-BE49-F238E27FC236}">
                <a16:creationId xmlns:a16="http://schemas.microsoft.com/office/drawing/2014/main" id="{EBBCDD61-0434-2C7B-C854-CBF3A0D75B8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296113" y="4253140"/>
            <a:ext cx="514350" cy="514350"/>
          </a:xfrm>
          <a:prstGeom prst="rect">
            <a:avLst/>
          </a:prstGeom>
        </p:spPr>
      </p:pic>
      <p:pic>
        <p:nvPicPr>
          <p:cNvPr id="449" name="Graphic 448">
            <a:extLst>
              <a:ext uri="{FF2B5EF4-FFF2-40B4-BE49-F238E27FC236}">
                <a16:creationId xmlns:a16="http://schemas.microsoft.com/office/drawing/2014/main" id="{60F7027C-C91F-44EE-17C3-2FB488A78E2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544484" y="4462690"/>
            <a:ext cx="533400" cy="304800"/>
          </a:xfrm>
          <a:prstGeom prst="rect">
            <a:avLst/>
          </a:prstGeom>
        </p:spPr>
      </p:pic>
      <p:pic>
        <p:nvPicPr>
          <p:cNvPr id="450" name="Graphic 449">
            <a:extLst>
              <a:ext uri="{FF2B5EF4-FFF2-40B4-BE49-F238E27FC236}">
                <a16:creationId xmlns:a16="http://schemas.microsoft.com/office/drawing/2014/main" id="{D88C975D-30F8-32D7-5990-422E519E3A8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805006" y="4405540"/>
            <a:ext cx="523875" cy="361950"/>
          </a:xfrm>
          <a:prstGeom prst="rect">
            <a:avLst/>
          </a:prstGeom>
        </p:spPr>
      </p:pic>
      <p:pic>
        <p:nvPicPr>
          <p:cNvPr id="451" name="Graphic 450">
            <a:extLst>
              <a:ext uri="{FF2B5EF4-FFF2-40B4-BE49-F238E27FC236}">
                <a16:creationId xmlns:a16="http://schemas.microsoft.com/office/drawing/2014/main" id="{553C803F-8459-22B4-3651-F427A1EA1CB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108523" y="4262665"/>
            <a:ext cx="400050" cy="504825"/>
          </a:xfrm>
          <a:prstGeom prst="rect">
            <a:avLst/>
          </a:prstGeom>
        </p:spPr>
      </p:pic>
      <p:pic>
        <p:nvPicPr>
          <p:cNvPr id="452" name="Graphic 451">
            <a:extLst>
              <a:ext uri="{FF2B5EF4-FFF2-40B4-BE49-F238E27FC236}">
                <a16:creationId xmlns:a16="http://schemas.microsoft.com/office/drawing/2014/main" id="{6D7FFA2E-4F89-8371-37E1-807FE37AFD9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376894" y="4234090"/>
            <a:ext cx="409575" cy="533400"/>
          </a:xfrm>
          <a:prstGeom prst="rect">
            <a:avLst/>
          </a:prstGeom>
        </p:spPr>
      </p:pic>
      <p:pic>
        <p:nvPicPr>
          <p:cNvPr id="453" name="Graphic 452">
            <a:extLst>
              <a:ext uri="{FF2B5EF4-FFF2-40B4-BE49-F238E27FC236}">
                <a16:creationId xmlns:a16="http://schemas.microsoft.com/office/drawing/2014/main" id="{61AE1B19-A51D-8A7B-D7D8-4A34087EF4B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584255" y="4281715"/>
            <a:ext cx="409575" cy="485775"/>
          </a:xfrm>
          <a:prstGeom prst="rect">
            <a:avLst/>
          </a:prstGeom>
        </p:spPr>
      </p:pic>
      <p:sp>
        <p:nvSpPr>
          <p:cNvPr id="454" name="Rectangle 453">
            <a:extLst>
              <a:ext uri="{FF2B5EF4-FFF2-40B4-BE49-F238E27FC236}">
                <a16:creationId xmlns:a16="http://schemas.microsoft.com/office/drawing/2014/main" id="{EFAB5DE1-813F-C73B-3869-4D2EA5810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8044" y="4855029"/>
            <a:ext cx="881996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TCO -Total Cost of Ownership</a:t>
            </a:r>
          </a:p>
        </p:txBody>
      </p:sp>
      <p:pic>
        <p:nvPicPr>
          <p:cNvPr id="455" name="Graphic 454">
            <a:extLst>
              <a:ext uri="{FF2B5EF4-FFF2-40B4-BE49-F238E27FC236}">
                <a16:creationId xmlns:a16="http://schemas.microsoft.com/office/drawing/2014/main" id="{2F0FA1ED-3CAA-1775-58BF-4A74BC20593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800086" y="5570765"/>
            <a:ext cx="495300" cy="419100"/>
          </a:xfrm>
          <a:prstGeom prst="rect">
            <a:avLst/>
          </a:prstGeom>
        </p:spPr>
      </p:pic>
      <p:pic>
        <p:nvPicPr>
          <p:cNvPr id="456" name="Graphic 455">
            <a:extLst>
              <a:ext uri="{FF2B5EF4-FFF2-40B4-BE49-F238E27FC236}">
                <a16:creationId xmlns:a16="http://schemas.microsoft.com/office/drawing/2014/main" id="{859EDC23-9A50-4620-9E1B-E136FE9BFA7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081199" y="5599340"/>
            <a:ext cx="466725" cy="390525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82090BA1-C1B8-315D-F08F-F87FA26F487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453276" y="5618390"/>
            <a:ext cx="200025" cy="371475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CA6E1C8E-33CD-E0D2-471F-D1DF2732C62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696884" y="5618390"/>
            <a:ext cx="228600" cy="371475"/>
          </a:xfrm>
          <a:prstGeom prst="rect">
            <a:avLst/>
          </a:prstGeom>
        </p:spPr>
      </p:pic>
      <p:pic>
        <p:nvPicPr>
          <p:cNvPr id="459" name="Graphic 458">
            <a:extLst>
              <a:ext uri="{FF2B5EF4-FFF2-40B4-BE49-F238E27FC236}">
                <a16:creationId xmlns:a16="http://schemas.microsoft.com/office/drawing/2014/main" id="{3A5A2400-31CE-0404-04B4-E5D705E521F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5924068" y="5656490"/>
            <a:ext cx="285750" cy="333375"/>
          </a:xfrm>
          <a:prstGeom prst="rect">
            <a:avLst/>
          </a:prstGeom>
        </p:spPr>
      </p:pic>
      <p:pic>
        <p:nvPicPr>
          <p:cNvPr id="460" name="Graphic 459">
            <a:extLst>
              <a:ext uri="{FF2B5EF4-FFF2-40B4-BE49-F238E27FC236}">
                <a16:creationId xmlns:a16="http://schemas.microsoft.com/office/drawing/2014/main" id="{8C6AEA62-9CAA-2067-40D9-2ED2256F8CD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189486" y="5637440"/>
            <a:ext cx="238125" cy="352425"/>
          </a:xfrm>
          <a:prstGeom prst="rect">
            <a:avLst/>
          </a:prstGeom>
        </p:spPr>
      </p:pic>
      <p:pic>
        <p:nvPicPr>
          <p:cNvPr id="461" name="Graphic 460">
            <a:extLst>
              <a:ext uri="{FF2B5EF4-FFF2-40B4-BE49-F238E27FC236}">
                <a16:creationId xmlns:a16="http://schemas.microsoft.com/office/drawing/2014/main" id="{C59A2C56-4E38-9161-1E2F-89AFEA62AB14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8443569" y="5637440"/>
            <a:ext cx="276225" cy="352425"/>
          </a:xfrm>
          <a:prstGeom prst="rect">
            <a:avLst/>
          </a:prstGeom>
        </p:spPr>
      </p:pic>
      <p:pic>
        <p:nvPicPr>
          <p:cNvPr id="462" name="Graphic 461">
            <a:extLst>
              <a:ext uri="{FF2B5EF4-FFF2-40B4-BE49-F238E27FC236}">
                <a16:creationId xmlns:a16="http://schemas.microsoft.com/office/drawing/2014/main" id="{B5B813EB-FA4A-5739-BD80-B744FD18AF98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9598542" y="5580290"/>
            <a:ext cx="381000" cy="409575"/>
          </a:xfrm>
          <a:prstGeom prst="rect">
            <a:avLst/>
          </a:prstGeom>
        </p:spPr>
      </p:pic>
      <p:pic>
        <p:nvPicPr>
          <p:cNvPr id="463" name="Graphic 462">
            <a:extLst>
              <a:ext uri="{FF2B5EF4-FFF2-40B4-BE49-F238E27FC236}">
                <a16:creationId xmlns:a16="http://schemas.microsoft.com/office/drawing/2014/main" id="{7D09911A-3587-3244-4167-7395A51C4FE2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0878290" y="5542190"/>
            <a:ext cx="447675" cy="447675"/>
          </a:xfrm>
          <a:prstGeom prst="rect">
            <a:avLst/>
          </a:prstGeom>
        </p:spPr>
      </p:pic>
      <p:pic>
        <p:nvPicPr>
          <p:cNvPr id="464" name="Graphic 463">
            <a:extLst>
              <a:ext uri="{FF2B5EF4-FFF2-40B4-BE49-F238E27FC236}">
                <a16:creationId xmlns:a16="http://schemas.microsoft.com/office/drawing/2014/main" id="{26E341F9-91F7-9EFC-9F3B-AB539EC1682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760094" y="3019425"/>
            <a:ext cx="514350" cy="5143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D3F7DD3-DEFD-B342-F334-EDA255C99A5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854477" y="4296455"/>
            <a:ext cx="495300" cy="4857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764B06-0737-DD4F-A238-F7A9FA45E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129" y="4855029"/>
            <a:ext cx="88199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Price cut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90EC74-52C8-F91A-DEAE-D14BF4BD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Finance</a:t>
            </a:r>
          </a:p>
        </p:txBody>
      </p:sp>
    </p:spTree>
    <p:extLst>
      <p:ext uri="{BB962C8B-B14F-4D97-AF65-F5344CB8AC3E}">
        <p14:creationId xmlns:p14="http://schemas.microsoft.com/office/powerpoint/2010/main" val="12137568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">
            <a:extLst>
              <a:ext uri="{FF2B5EF4-FFF2-40B4-BE49-F238E27FC236}">
                <a16:creationId xmlns:a16="http://schemas.microsoft.com/office/drawing/2014/main" id="{E040E213-2C83-1350-8129-92C6F5C31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9542" y="4824403"/>
            <a:ext cx="844861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/>
              <a:t>Deliver, care</a:t>
            </a:r>
          </a:p>
        </p:txBody>
      </p:sp>
      <p:sp>
        <p:nvSpPr>
          <p:cNvPr id="58" name="Rectangle 5">
            <a:extLst>
              <a:ext uri="{FF2B5EF4-FFF2-40B4-BE49-F238E27FC236}">
                <a16:creationId xmlns:a16="http://schemas.microsoft.com/office/drawing/2014/main" id="{4123E1DE-D635-08AC-4280-CE09967B8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273" y="4824403"/>
            <a:ext cx="844861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/>
              <a:t>Distribution</a:t>
            </a:r>
          </a:p>
        </p:txBody>
      </p:sp>
      <p:sp>
        <p:nvSpPr>
          <p:cNvPr id="90" name="Rectangle 92">
            <a:extLst>
              <a:ext uri="{FF2B5EF4-FFF2-40B4-BE49-F238E27FC236}">
                <a16:creationId xmlns:a16="http://schemas.microsoft.com/office/drawing/2014/main" id="{4B35CEC7-C8EB-2B63-9EB6-5615E05F4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016" y="2269577"/>
            <a:ext cx="1035118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/>
              <a:t>Enterprise data governance</a:t>
            </a: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2CBC304B-30B2-956D-CAC0-C5CB2E2AF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646" y="4834825"/>
            <a:ext cx="644928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/>
              <a:t>Product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7673EC1-41FD-3B3A-E613-318AE11D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613" y="4824403"/>
            <a:ext cx="787619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/>
              <a:t>Service</a:t>
            </a: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3D2C72F8-69BF-0158-4167-6797F4B0D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03" y="2300580"/>
            <a:ext cx="1171219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Response rate,</a:t>
            </a:r>
          </a:p>
          <a:p>
            <a:pPr algn="ctr"/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participation</a:t>
            </a: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44A550CC-4967-CFBA-B4E7-3D0C40297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871" y="3577886"/>
            <a:ext cx="1040202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/>
              <a:t>Stagnant revenue,</a:t>
            </a:r>
          </a:p>
          <a:p>
            <a:pPr algn="ctr"/>
            <a:r>
              <a:rPr lang="en-US" sz="900"/>
              <a:t>fixed fee/rate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8ADA35-D204-BA60-3767-2AC21EED2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1515" y="3301673"/>
            <a:ext cx="987736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/>
              <a:t>Investment thesis and valuation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F0380C-9860-1A6B-E8E0-410FAC39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7362" y="1763013"/>
            <a:ext cx="342901" cy="41704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A122BE3-AAB3-F9FB-9D81-E0C2833E2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4863" y="1753036"/>
            <a:ext cx="505680" cy="42701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77255B9-B9EC-D44D-4674-1EB8C2A9F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3274" y="1728361"/>
            <a:ext cx="476296" cy="44454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DACB11D-9EF8-B52E-0E75-59553878B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8312" y="1710625"/>
            <a:ext cx="514527" cy="43267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4C03389-D384-C390-7C0C-79CB58D4F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6126" y="1724727"/>
            <a:ext cx="488039" cy="44650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7BD483B-EEEF-250D-B491-7DA68DE4AB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46783" y="2685472"/>
            <a:ext cx="457200" cy="4095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C39DEB5-E42B-E229-A255-F6F810771F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4085" y="2992211"/>
            <a:ext cx="400050" cy="4286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49ECBB6-B9C7-5A6C-3620-D4D9E86100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985" y="4134530"/>
            <a:ext cx="476250" cy="50482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C2898E2-0392-2CC7-84E7-E1D3A05A7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18400" y="4188278"/>
            <a:ext cx="514350" cy="381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8C7F978-BC0F-D9FE-13C6-2861E30883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02020" y="4224337"/>
            <a:ext cx="476250" cy="35242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4FA59D3-28B1-DDEF-FD7A-E52B1B2077E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14025" y="2987448"/>
            <a:ext cx="409575" cy="43815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1D99BFB-34E5-4966-7EEE-AA0A3CEC5C4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99737" y="4199844"/>
            <a:ext cx="438150" cy="50482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35536D3-FD9C-4B0F-CC02-D001E42148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63391" y="2996973"/>
            <a:ext cx="428625" cy="4191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2705DC3-467B-32B1-AAB7-8F55651E4C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30053" y="4084183"/>
            <a:ext cx="495300" cy="561975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119862F-81F4-BA49-56EC-002371A085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17660" y="3025548"/>
            <a:ext cx="428625" cy="40005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B43E145B-D883-46B9-DE0B-0D1BCD37C1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33772" y="4078740"/>
            <a:ext cx="495300" cy="48577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342DA7C-ED95-3996-CF6F-EC34FA5BE0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584322" y="4131809"/>
            <a:ext cx="495300" cy="46672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9340B753-052F-5017-7BFF-66A4813892C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857585" y="3025548"/>
            <a:ext cx="447675" cy="36195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8330823E-D799-DA70-C505-7012024B60E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037450" y="3038475"/>
            <a:ext cx="476250" cy="4762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981F5855-F6B4-91AF-9501-68EDC6F4B6D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349645" y="3111282"/>
            <a:ext cx="381000" cy="371475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BF3FE894-B855-8A57-ED30-C075BD1BDC7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638232" y="1724896"/>
            <a:ext cx="342900" cy="542925"/>
          </a:xfrm>
          <a:prstGeom prst="rect">
            <a:avLst/>
          </a:prstGeom>
        </p:spPr>
      </p:pic>
      <p:pic>
        <p:nvPicPr>
          <p:cNvPr id="268" name="Graphic 267">
            <a:extLst>
              <a:ext uri="{FF2B5EF4-FFF2-40B4-BE49-F238E27FC236}">
                <a16:creationId xmlns:a16="http://schemas.microsoft.com/office/drawing/2014/main" id="{46653D07-E32C-F833-749F-BCC5D51759E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903933" y="1855524"/>
            <a:ext cx="342900" cy="542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CD753-52E2-7791-C6C4-4E844447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11" y="60972"/>
            <a:ext cx="11071242" cy="946562"/>
          </a:xfrm>
        </p:spPr>
        <p:txBody>
          <a:bodyPr/>
          <a:lstStyle/>
          <a:p>
            <a:r>
              <a:rPr lang="en-US"/>
              <a:t>Data / analytics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16869345-A916-7BBE-FBAD-C75A014EF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00" y="2308251"/>
            <a:ext cx="117122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Telemetry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00B2E4F-1CFF-1762-3B3E-6F276E3DBF1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60236" y="1760653"/>
            <a:ext cx="387749" cy="41940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42BD2ED-4886-1069-A63C-807D84FCB3C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581082" y="2975567"/>
            <a:ext cx="457200" cy="419100"/>
          </a:xfrm>
          <a:prstGeom prst="rect">
            <a:avLst/>
          </a:prstGeom>
        </p:spPr>
      </p:pic>
      <p:sp>
        <p:nvSpPr>
          <p:cNvPr id="23" name="Rectangle 92">
            <a:extLst>
              <a:ext uri="{FF2B5EF4-FFF2-40B4-BE49-F238E27FC236}">
                <a16:creationId xmlns:a16="http://schemas.microsoft.com/office/drawing/2014/main" id="{7BFF2B45-A0B3-546D-17CD-74EA4CBC1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3386" y="3504934"/>
            <a:ext cx="121259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Decrease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DA11EAA-20F3-E437-67E3-53FE46DA438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623280" y="1767246"/>
            <a:ext cx="417384" cy="428978"/>
          </a:xfrm>
          <a:prstGeom prst="rect">
            <a:avLst/>
          </a:prstGeom>
        </p:spPr>
      </p:pic>
      <p:sp>
        <p:nvSpPr>
          <p:cNvPr id="25" name="Rectangle 92">
            <a:extLst>
              <a:ext uri="{FF2B5EF4-FFF2-40B4-BE49-F238E27FC236}">
                <a16:creationId xmlns:a16="http://schemas.microsoft.com/office/drawing/2014/main" id="{D160CB9E-F5AE-145D-B406-243A9DE1F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247" y="2290224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analytics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311815E3-8E1F-1506-2BCB-459BC12B3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094" y="2300580"/>
            <a:ext cx="1171219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analytics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05326BC9-4B1C-5938-B16D-BB31FF1D2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813" y="2300580"/>
            <a:ext cx="1171219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driven</a:t>
            </a:r>
          </a:p>
        </p:txBody>
      </p:sp>
    </p:spTree>
    <p:extLst>
      <p:ext uri="{BB962C8B-B14F-4D97-AF65-F5344CB8AC3E}">
        <p14:creationId xmlns:p14="http://schemas.microsoft.com/office/powerpoint/2010/main" val="127878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859D8D1-F21A-4137-46E3-DBC42826F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3384" y="1689136"/>
            <a:ext cx="538510" cy="4082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9960A10-490A-B0C6-1C6D-165A5EB8C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008" y="1783036"/>
            <a:ext cx="590550" cy="3143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ADA358-54E4-14F1-EE66-96318165B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660" y="1687355"/>
            <a:ext cx="510231" cy="4100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573196A-1F7F-66A0-026B-90E8BD3C4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1864" y="1693207"/>
            <a:ext cx="496007" cy="40415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C05CAC3-08BC-3DE6-F5DB-4559CAED7D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6213" y="1714352"/>
            <a:ext cx="510679" cy="38300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8F06802-2294-597C-73C3-B431FF6C8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0811" y="5473910"/>
            <a:ext cx="541928" cy="40142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9BE79DA-7F8C-BE14-2CED-448BBDF227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62692" y="5475288"/>
            <a:ext cx="514350" cy="4000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7C876E1-C815-BF0C-B8B4-5BBA064CCA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74999" y="5405302"/>
            <a:ext cx="470036" cy="47003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D556CDB-ED54-EDA2-216C-9788AFD19C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8021" y="5437188"/>
            <a:ext cx="390525" cy="4381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B1A9A6C-C3B8-A546-C46A-C39D260ACB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22368" y="5414342"/>
            <a:ext cx="460996" cy="46099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34E4BBB-C450-1328-EA13-276BE4332C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96661" y="5423381"/>
            <a:ext cx="451957" cy="45195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1C7A4FD-B243-A4F1-0F33-6C27C15F0AE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257591" y="1678261"/>
            <a:ext cx="590550" cy="41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77FB3-B5E2-FE20-C357-75747487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</a:t>
            </a:r>
          </a:p>
        </p:txBody>
      </p:sp>
      <p:sp>
        <p:nvSpPr>
          <p:cNvPr id="3" name="Rectangle 92">
            <a:extLst>
              <a:ext uri="{FF2B5EF4-FFF2-40B4-BE49-F238E27FC236}">
                <a16:creationId xmlns:a16="http://schemas.microsoft.com/office/drawing/2014/main" id="{1845886C-904C-50D6-90B9-DEA0273BB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58" y="2260972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B0CC45-82D3-DB81-3D05-E50EEF85A20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354158" y="1682287"/>
            <a:ext cx="426933" cy="415074"/>
          </a:xfrm>
          <a:prstGeom prst="rect">
            <a:avLst/>
          </a:prstGeom>
        </p:spPr>
      </p:pic>
      <p:sp>
        <p:nvSpPr>
          <p:cNvPr id="24" name="Rectangle 92">
            <a:extLst>
              <a:ext uri="{FF2B5EF4-FFF2-40B4-BE49-F238E27FC236}">
                <a16:creationId xmlns:a16="http://schemas.microsoft.com/office/drawing/2014/main" id="{CD662AA3-3329-204D-5DF1-1A6A9BDA1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050" y="2260972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provider SDN</a:t>
            </a:r>
          </a:p>
        </p:txBody>
      </p:sp>
      <p:sp>
        <p:nvSpPr>
          <p:cNvPr id="26" name="Rectangle 92">
            <a:extLst>
              <a:ext uri="{FF2B5EF4-FFF2-40B4-BE49-F238E27FC236}">
                <a16:creationId xmlns:a16="http://schemas.microsoft.com/office/drawing/2014/main" id="{A223B788-FC8E-B503-49E2-A538B476C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142" y="2260972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provider optical</a:t>
            </a:r>
          </a:p>
        </p:txBody>
      </p:sp>
      <p:sp>
        <p:nvSpPr>
          <p:cNvPr id="28" name="Rectangle 92">
            <a:extLst>
              <a:ext uri="{FF2B5EF4-FFF2-40B4-BE49-F238E27FC236}">
                <a16:creationId xmlns:a16="http://schemas.microsoft.com/office/drawing/2014/main" id="{30B3158A-B7B6-91CD-9B2C-BB93427B0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3899" y="2260972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provider DC</a:t>
            </a:r>
          </a:p>
        </p:txBody>
      </p:sp>
      <p:sp>
        <p:nvSpPr>
          <p:cNvPr id="32" name="Rectangle 92">
            <a:extLst>
              <a:ext uri="{FF2B5EF4-FFF2-40B4-BE49-F238E27FC236}">
                <a16:creationId xmlns:a16="http://schemas.microsoft.com/office/drawing/2014/main" id="{1459BC83-9DC9-2881-6CF7-276911E6D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142" y="5972735"/>
            <a:ext cx="118745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provider </a:t>
            </a:r>
            <a:b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</a:t>
            </a:r>
          </a:p>
        </p:txBody>
      </p:sp>
      <p:sp>
        <p:nvSpPr>
          <p:cNvPr id="35" name="Rectangle 92">
            <a:extLst>
              <a:ext uri="{FF2B5EF4-FFF2-40B4-BE49-F238E27FC236}">
                <a16:creationId xmlns:a16="http://schemas.microsoft.com/office/drawing/2014/main" id="{78973F02-9BC6-1C71-4266-DE8575CBE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914" y="2260972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provider</a:t>
            </a:r>
          </a:p>
        </p:txBody>
      </p:sp>
      <p:sp>
        <p:nvSpPr>
          <p:cNvPr id="36" name="Rectangle 92">
            <a:extLst>
              <a:ext uri="{FF2B5EF4-FFF2-40B4-BE49-F238E27FC236}">
                <a16:creationId xmlns:a16="http://schemas.microsoft.com/office/drawing/2014/main" id="{99826A18-22A8-43F2-E4CB-7B4E46199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827" y="2260972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Global cloud provider</a:t>
            </a:r>
          </a:p>
        </p:txBody>
      </p:sp>
      <p:sp>
        <p:nvSpPr>
          <p:cNvPr id="38" name="Rectangle 92">
            <a:extLst>
              <a:ext uri="{FF2B5EF4-FFF2-40B4-BE49-F238E27FC236}">
                <a16:creationId xmlns:a16="http://schemas.microsoft.com/office/drawing/2014/main" id="{3DC80C73-B05D-8FFB-C38E-19C000BDA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050" y="5972735"/>
            <a:ext cx="118745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provider </a:t>
            </a:r>
            <a:b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4BA139E6-B439-F141-DB24-DFA4314E769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42196" y="1675540"/>
            <a:ext cx="571500" cy="421821"/>
          </a:xfrm>
          <a:prstGeom prst="rect">
            <a:avLst/>
          </a:prstGeom>
        </p:spPr>
      </p:pic>
      <p:sp>
        <p:nvSpPr>
          <p:cNvPr id="44" name="Rectangle 92">
            <a:extLst>
              <a:ext uri="{FF2B5EF4-FFF2-40B4-BE49-F238E27FC236}">
                <a16:creationId xmlns:a16="http://schemas.microsoft.com/office/drawing/2014/main" id="{646B2075-77AE-FF1E-4978-116FBE49A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58" y="5972735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provider</a:t>
            </a:r>
          </a:p>
        </p:txBody>
      </p:sp>
      <p:sp>
        <p:nvSpPr>
          <p:cNvPr id="48" name="Rectangle 92">
            <a:extLst>
              <a:ext uri="{FF2B5EF4-FFF2-40B4-BE49-F238E27FC236}">
                <a16:creationId xmlns:a16="http://schemas.microsoft.com/office/drawing/2014/main" id="{293ABA63-25E1-A0BE-0978-AB5CCEBA5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292" y="5972735"/>
            <a:ext cx="118745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provider </a:t>
            </a:r>
            <a:b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</a:t>
            </a:r>
          </a:p>
        </p:txBody>
      </p:sp>
      <p:sp>
        <p:nvSpPr>
          <p:cNvPr id="51" name="Rectangle 92">
            <a:extLst>
              <a:ext uri="{FF2B5EF4-FFF2-40B4-BE49-F238E27FC236}">
                <a16:creationId xmlns:a16="http://schemas.microsoft.com/office/drawing/2014/main" id="{4FA53F20-46CB-E7EE-32E8-5313274A1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141" y="5972735"/>
            <a:ext cx="118745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provider </a:t>
            </a:r>
            <a:b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metro</a:t>
            </a:r>
          </a:p>
        </p:txBody>
      </p:sp>
      <p:sp>
        <p:nvSpPr>
          <p:cNvPr id="57" name="Rectangle 92">
            <a:extLst>
              <a:ext uri="{FF2B5EF4-FFF2-40B4-BE49-F238E27FC236}">
                <a16:creationId xmlns:a16="http://schemas.microsoft.com/office/drawing/2014/main" id="{6FDCD338-C099-51A9-EB89-6FF308553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914" y="5972735"/>
            <a:ext cx="118745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provider </a:t>
            </a:r>
            <a:b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access</a:t>
            </a:r>
          </a:p>
        </p:txBody>
      </p:sp>
      <p:sp>
        <p:nvSpPr>
          <p:cNvPr id="58" name="Rectangle 92">
            <a:extLst>
              <a:ext uri="{FF2B5EF4-FFF2-40B4-BE49-F238E27FC236}">
                <a16:creationId xmlns:a16="http://schemas.microsoft.com/office/drawing/2014/main" id="{B859B600-8EF5-ADDE-C947-3D5886125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4221" y="2260972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Cloud-ready DC</a:t>
            </a:r>
          </a:p>
        </p:txBody>
      </p:sp>
      <p:sp>
        <p:nvSpPr>
          <p:cNvPr id="60" name="Rectangle 92">
            <a:extLst>
              <a:ext uri="{FF2B5EF4-FFF2-40B4-BE49-F238E27FC236}">
                <a16:creationId xmlns:a16="http://schemas.microsoft.com/office/drawing/2014/main" id="{862175D6-9D5C-3E6A-EFC0-DC2294976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141" y="2260972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Public cloud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B12AA756-08C3-77C3-A3CC-D62776B89AB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09980" y="1763986"/>
            <a:ext cx="600075" cy="333375"/>
          </a:xfrm>
          <a:prstGeom prst="rect">
            <a:avLst/>
          </a:prstGeom>
        </p:spPr>
      </p:pic>
      <p:sp>
        <p:nvSpPr>
          <p:cNvPr id="71" name="Rectangle 5">
            <a:extLst>
              <a:ext uri="{FF2B5EF4-FFF2-40B4-BE49-F238E27FC236}">
                <a16:creationId xmlns:a16="http://schemas.microsoft.com/office/drawing/2014/main" id="{135BA2AC-581C-4111-489B-982E30504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809" y="2260972"/>
            <a:ext cx="11324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Multicloud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190D811-D16B-6F47-534B-D7F7B06BC974}"/>
              </a:ext>
            </a:extLst>
          </p:cNvPr>
          <p:cNvSpPr/>
          <p:nvPr/>
        </p:nvSpPr>
        <p:spPr>
          <a:xfrm>
            <a:off x="9261739" y="3455164"/>
            <a:ext cx="113241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Telco/Edge cloud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744C06-2770-17C9-0B65-BA3011C972BC}"/>
              </a:ext>
            </a:extLst>
          </p:cNvPr>
          <p:cNvSpPr/>
          <p:nvPr/>
        </p:nvSpPr>
        <p:spPr>
          <a:xfrm>
            <a:off x="10515842" y="3455164"/>
            <a:ext cx="109142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 APIs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8711F7-958D-71EA-DE0C-8B18B4E9B3A0}"/>
              </a:ext>
            </a:extLst>
          </p:cNvPr>
          <p:cNvSpPr/>
          <p:nvPr/>
        </p:nvSpPr>
        <p:spPr>
          <a:xfrm>
            <a:off x="5472336" y="4740227"/>
            <a:ext cx="119887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machine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68CBFEE6-736C-6113-AD82-208D87F83EF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605277" y="2888523"/>
            <a:ext cx="445338" cy="420597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9C35D82-463A-8CD3-34B4-EB145D2D4D0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797648" y="2929758"/>
            <a:ext cx="527808" cy="37936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4E28BE5-0C2E-8968-C817-866B7D2BBB7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803748" y="4151611"/>
            <a:ext cx="536055" cy="38760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D8AA32B-5557-6A62-48F2-D2AF111CB59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4769" y="4172677"/>
            <a:ext cx="537028" cy="366543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ACB9EA34-CD60-648B-D98B-69BFE84DAEC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513140" y="4226286"/>
            <a:ext cx="577724" cy="312934"/>
          </a:xfrm>
          <a:prstGeom prst="rect">
            <a:avLst/>
          </a:prstGeom>
        </p:spPr>
      </p:pic>
      <p:sp>
        <p:nvSpPr>
          <p:cNvPr id="86" name="Rectangle 92">
            <a:extLst>
              <a:ext uri="{FF2B5EF4-FFF2-40B4-BE49-F238E27FC236}">
                <a16:creationId xmlns:a16="http://schemas.microsoft.com/office/drawing/2014/main" id="{4D6EC74F-7DA7-2F0D-136F-896941FD6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277" y="4740227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agility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63B777-DBD4-85BC-CF43-FBEC5B32FF47}"/>
              </a:ext>
            </a:extLst>
          </p:cNvPr>
          <p:cNvSpPr/>
          <p:nvPr/>
        </p:nvSpPr>
        <p:spPr>
          <a:xfrm>
            <a:off x="1746383" y="3455164"/>
            <a:ext cx="112726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networking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A3436D-5926-9F60-E4E1-033B5BFD9420}"/>
              </a:ext>
            </a:extLst>
          </p:cNvPr>
          <p:cNvSpPr/>
          <p:nvPr/>
        </p:nvSpPr>
        <p:spPr>
          <a:xfrm>
            <a:off x="2993617" y="3455164"/>
            <a:ext cx="111849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IP infrastructure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E4F90CFB-0E6E-D7BE-5F39-7657B8234F2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081417" y="2903678"/>
            <a:ext cx="457201" cy="405442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696B1DDB-0E65-A2E0-65FC-3ED274EA513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284866" y="2894152"/>
            <a:ext cx="536000" cy="414968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487B33D3-6903-8614-3FE7-B6ED9EFD889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50827" y="2880493"/>
            <a:ext cx="543624" cy="428627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E0DBCFF6-1E4E-98D9-FC47-4DFB0FFAB96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6895" y="2880493"/>
            <a:ext cx="549761" cy="428627"/>
          </a:xfrm>
          <a:prstGeom prst="rect">
            <a:avLst/>
          </a:prstGeom>
        </p:spPr>
      </p:pic>
      <p:sp>
        <p:nvSpPr>
          <p:cNvPr id="99" name="Rectangle 5">
            <a:extLst>
              <a:ext uri="{FF2B5EF4-FFF2-40B4-BE49-F238E27FC236}">
                <a16:creationId xmlns:a16="http://schemas.microsoft.com/office/drawing/2014/main" id="{C14C68ED-8CE0-FF87-1066-F74E43385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5567" y="3455164"/>
            <a:ext cx="11324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first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8436CCA-B72E-5362-D42A-CEDD0D9045DA}"/>
              </a:ext>
            </a:extLst>
          </p:cNvPr>
          <p:cNvSpPr/>
          <p:nvPr/>
        </p:nvSpPr>
        <p:spPr>
          <a:xfrm>
            <a:off x="4263390" y="3455164"/>
            <a:ext cx="1118499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location services</a:t>
            </a:r>
          </a:p>
        </p:txBody>
      </p:sp>
      <p:sp>
        <p:nvSpPr>
          <p:cNvPr id="102" name="Rectangle 5">
            <a:extLst>
              <a:ext uri="{FF2B5EF4-FFF2-40B4-BE49-F238E27FC236}">
                <a16:creationId xmlns:a16="http://schemas.microsoft.com/office/drawing/2014/main" id="{03FD7889-D3F6-B731-24EB-82E6D6D4A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75" y="3455164"/>
            <a:ext cx="11324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management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6332B6D7-0731-D302-8F4B-349ACDD175E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25852" y="2866452"/>
            <a:ext cx="474862" cy="442668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F234AA9D-7DE9-003E-A7CF-5264B041BC7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043223" y="2894153"/>
            <a:ext cx="553289" cy="414967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BF766A4E-4027-FBC6-7244-A972987149F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318645" y="2894153"/>
            <a:ext cx="497959" cy="414967"/>
          </a:xfrm>
          <a:prstGeom prst="rect">
            <a:avLst/>
          </a:prstGeom>
        </p:spPr>
      </p:pic>
      <p:sp>
        <p:nvSpPr>
          <p:cNvPr id="113" name="Rectangle 5">
            <a:extLst>
              <a:ext uri="{FF2B5EF4-FFF2-40B4-BE49-F238E27FC236}">
                <a16:creationId xmlns:a16="http://schemas.microsoft.com/office/drawing/2014/main" id="{1E99CF35-5D0F-83C4-7767-BF4850FB1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659" y="3455164"/>
            <a:ext cx="11324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Secure cloud</a:t>
            </a:r>
          </a:p>
        </p:txBody>
      </p:sp>
      <p:sp>
        <p:nvSpPr>
          <p:cNvPr id="114" name="Rectangle 5">
            <a:extLst>
              <a:ext uri="{FF2B5EF4-FFF2-40B4-BE49-F238E27FC236}">
                <a16:creationId xmlns:a16="http://schemas.microsoft.com/office/drawing/2014/main" id="{1B313EB2-512E-788D-565C-2B5FD4AF5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416" y="3455164"/>
            <a:ext cx="1132416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Secure automated cloud</a:t>
            </a: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2D69D514-656D-49DA-4A58-A1B1C362F89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063852" y="4064792"/>
            <a:ext cx="492331" cy="474428"/>
          </a:xfrm>
          <a:prstGeom prst="rect">
            <a:avLst/>
          </a:prstGeom>
        </p:spPr>
      </p:pic>
      <p:sp>
        <p:nvSpPr>
          <p:cNvPr id="117" name="Rectangle 5">
            <a:extLst>
              <a:ext uri="{FF2B5EF4-FFF2-40B4-BE49-F238E27FC236}">
                <a16:creationId xmlns:a16="http://schemas.microsoft.com/office/drawing/2014/main" id="{84B13054-1A73-8060-C993-DF3802D8B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809" y="4740227"/>
            <a:ext cx="11324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 cloud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B9D04-71E8-CF12-DA2A-D55C041CEA7F}"/>
              </a:ext>
            </a:extLst>
          </p:cNvPr>
          <p:cNvSpPr/>
          <p:nvPr/>
        </p:nvSpPr>
        <p:spPr>
          <a:xfrm>
            <a:off x="508621" y="4740227"/>
            <a:ext cx="110932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computing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760214D-5C2A-5F27-65EC-99DED581E49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87742" y="4087743"/>
            <a:ext cx="415359" cy="451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44FD2E-1A46-64F5-FA88-56999D23C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077" y="4740227"/>
            <a:ext cx="1128221" cy="13157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 computing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7CD08C9-EC45-5C19-9AE6-E3F0A7AEF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7442" y="4740227"/>
            <a:ext cx="1128221" cy="1325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routing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13E7DC-51AA-EAF8-C224-9086D631A9B6}"/>
              </a:ext>
            </a:extLst>
          </p:cNvPr>
          <p:cNvSpPr/>
          <p:nvPr/>
        </p:nvSpPr>
        <p:spPr>
          <a:xfrm>
            <a:off x="6755757" y="4740227"/>
            <a:ext cx="1128221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Multicloud applications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F34634B-C9F5-5070-41FC-2C05028A7A1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014659" y="4126291"/>
            <a:ext cx="610417" cy="4129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BA61F96-5793-95DA-41B6-0F729452A2E0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275881" y="4117315"/>
            <a:ext cx="583486" cy="42190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26ED6AD-8163-B128-537D-0EC1E583F4B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558645" y="4126292"/>
            <a:ext cx="538602" cy="4129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9C3A03F-ACB9-1D69-0AFF-8F860DE9F5C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810953" y="4135817"/>
            <a:ext cx="501198" cy="4034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2E98BB6-6C5F-8C6F-4037-8530AD1711D5}"/>
              </a:ext>
            </a:extLst>
          </p:cNvPr>
          <p:cNvSpPr/>
          <p:nvPr/>
        </p:nvSpPr>
        <p:spPr>
          <a:xfrm>
            <a:off x="8003514" y="4740227"/>
            <a:ext cx="112822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CED4FA-F107-7095-F820-4DECA0102A47}"/>
              </a:ext>
            </a:extLst>
          </p:cNvPr>
          <p:cNvSpPr/>
          <p:nvPr/>
        </p:nvSpPr>
        <p:spPr>
          <a:xfrm>
            <a:off x="9263836" y="4740227"/>
            <a:ext cx="112822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IN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Multicloud data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BB85A3A-04BB-420C-27B3-232A5B77FD2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301550" y="5471935"/>
            <a:ext cx="532149" cy="403403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7356C558-579D-5945-CF9D-560A4E783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3514" y="5972735"/>
            <a:ext cx="1128221" cy="1325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Deployment</a:t>
            </a: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998C5DBF-4E46-4FE7-0E29-57DA2B5E4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336" y="5972735"/>
            <a:ext cx="117122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 delivered enterprise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A9A525C-2ACF-98FF-7EBA-DED179EDEE3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522141" y="5471935"/>
            <a:ext cx="611611" cy="40340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AEB174F-E994-0E87-78E9-9621F10C7DF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0832952" y="5443538"/>
            <a:ext cx="457200" cy="431800"/>
          </a:xfrm>
          <a:prstGeom prst="rect">
            <a:avLst/>
          </a:prstGeom>
        </p:spPr>
      </p:pic>
      <p:sp>
        <p:nvSpPr>
          <p:cNvPr id="54" name="Rectangle 92">
            <a:extLst>
              <a:ext uri="{FF2B5EF4-FFF2-40B4-BE49-F238E27FC236}">
                <a16:creationId xmlns:a16="http://schemas.microsoft.com/office/drawing/2014/main" id="{F055DC37-E392-0E9B-CC17-0F5A691AE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827" y="5972735"/>
            <a:ext cx="11874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 </a:t>
            </a:r>
            <a:r>
              <a:rPr lang="en-US" sz="9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multicloud</a:t>
            </a:r>
            <a:endParaRPr lang="en-US" sz="9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7541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CFD4A74-92E8-4DC0-AAD5-31681B32F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5355" y="3523129"/>
            <a:ext cx="6810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Refract</a:t>
            </a:r>
          </a:p>
        </p:txBody>
      </p:sp>
      <p:sp>
        <p:nvSpPr>
          <p:cNvPr id="89" name="Rectangle 5">
            <a:extLst>
              <a:ext uri="{FF2B5EF4-FFF2-40B4-BE49-F238E27FC236}">
                <a16:creationId xmlns:a16="http://schemas.microsoft.com/office/drawing/2014/main" id="{3870C020-7E91-CA5F-79BB-5D97B8658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64" y="3523129"/>
            <a:ext cx="6810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Monitoring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A9E77A-A887-0A0F-FA44-5FBF98413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895" y="3523129"/>
            <a:ext cx="9779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firewall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86336D31-00AA-92DF-6522-A0CBDCE7E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9009" y="2299543"/>
            <a:ext cx="10292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Vulnerability scan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C03F388C-C246-48C6-80A4-1595A9758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7738" y="4713822"/>
            <a:ext cx="8382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Ransomware</a:t>
            </a: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B3A24973-C457-1073-A8D3-4C1F1BA75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595" y="4713822"/>
            <a:ext cx="6985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Sandbox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DBC45982-BAFA-A691-BC37-12F5E4BF2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5076" y="4713822"/>
            <a:ext cx="115320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Malware/phishing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09215E-197A-3E88-0199-C19FDC967D97}"/>
              </a:ext>
            </a:extLst>
          </p:cNvPr>
          <p:cNvSpPr txBox="1"/>
          <p:nvPr/>
        </p:nvSpPr>
        <p:spPr>
          <a:xfrm>
            <a:off x="6869268" y="4713822"/>
            <a:ext cx="968495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Malicious email</a:t>
            </a: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2925FE23-B16E-49F0-43B2-9902A59F0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443" y="2294665"/>
            <a:ext cx="74080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Secure device</a:t>
            </a: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3F2AE40E-5E31-F33B-54CB-5C9B2DA05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381" y="2294665"/>
            <a:ext cx="74080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security</a:t>
            </a:r>
          </a:p>
        </p:txBody>
      </p:sp>
      <p:sp>
        <p:nvSpPr>
          <p:cNvPr id="11" name="Rectangle 92">
            <a:extLst>
              <a:ext uri="{FF2B5EF4-FFF2-40B4-BE49-F238E27FC236}">
                <a16:creationId xmlns:a16="http://schemas.microsoft.com/office/drawing/2014/main" id="{1B853648-2D48-AFBE-35F3-E1686CE7E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316" y="3523442"/>
            <a:ext cx="544370" cy="13178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solidFill>
                  <a:srgbClr val="21212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</a:t>
            </a:r>
          </a:p>
        </p:txBody>
      </p:sp>
      <p:sp>
        <p:nvSpPr>
          <p:cNvPr id="447" name="Rectangle 5">
            <a:extLst>
              <a:ext uri="{FF2B5EF4-FFF2-40B4-BE49-F238E27FC236}">
                <a16:creationId xmlns:a16="http://schemas.microsoft.com/office/drawing/2014/main" id="{4E07EC93-EA1C-FED9-8161-CEDC17A56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07" y="3451079"/>
            <a:ext cx="10292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Cyber security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AED0E2-F573-DE19-71C7-344C3C863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7620" y="1766333"/>
            <a:ext cx="552450" cy="4381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C444B28-FB16-EBAA-9142-0248BDB42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5531" y="1763081"/>
            <a:ext cx="426505" cy="44465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4054A12-9B84-3341-37EA-F30D6B65F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442" y="2963538"/>
            <a:ext cx="535294" cy="45759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1703E0B-2628-FFD1-4DC6-1468D1779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22518" y="2973258"/>
            <a:ext cx="466725" cy="43815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3A63B2E-A4FA-1ADC-7C42-FA837F9D89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65326" y="1771788"/>
            <a:ext cx="376379" cy="42724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D078168-B434-3975-1751-388AEB505D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27805" y="2940225"/>
            <a:ext cx="451421" cy="47063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6ED8D72-8B87-F846-D9E7-ED5926A020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5421" y="3013270"/>
            <a:ext cx="466725" cy="4286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618F44BF-AA2F-8030-2EFC-F73DE18CA9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6748" y="4150685"/>
            <a:ext cx="464683" cy="464683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D8D57D01-EBA8-88A2-213A-EAB934F06F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770255" y="1735385"/>
            <a:ext cx="466725" cy="466725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5DC12F3E-F941-585E-BD80-C6EEA14F6C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08411" y="3028863"/>
            <a:ext cx="512180" cy="327795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54908B4B-6CE0-1597-2A62-D66F4B45FFB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391656" y="2937187"/>
            <a:ext cx="488863" cy="43135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F5FC52DF-4935-E9F5-1FCC-9449A5490E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79749" y="4171807"/>
            <a:ext cx="464683" cy="422439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B28C6B9E-FD3C-9889-D3C7-45045584C48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28125" y="2997631"/>
            <a:ext cx="562474" cy="389405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A1CC9441-78C8-3315-CE7C-AF23D5938A8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542032" y="2993901"/>
            <a:ext cx="583626" cy="396865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8F4279FE-A0DE-431B-F4B9-075B220FE1C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366043" y="4158743"/>
            <a:ext cx="521590" cy="448567"/>
          </a:xfrm>
          <a:prstGeom prst="rect">
            <a:avLst/>
          </a:prstGeom>
        </p:spPr>
      </p:pic>
      <p:pic>
        <p:nvPicPr>
          <p:cNvPr id="431" name="Graphic 430">
            <a:extLst>
              <a:ext uri="{FF2B5EF4-FFF2-40B4-BE49-F238E27FC236}">
                <a16:creationId xmlns:a16="http://schemas.microsoft.com/office/drawing/2014/main" id="{F09733BF-9BE6-3E29-F5B5-639C2DA4BBC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599643" y="4238967"/>
            <a:ext cx="468405" cy="411049"/>
          </a:xfrm>
          <a:prstGeom prst="rect">
            <a:avLst/>
          </a:prstGeom>
        </p:spPr>
      </p:pic>
      <p:pic>
        <p:nvPicPr>
          <p:cNvPr id="433" name="Graphic 432">
            <a:extLst>
              <a:ext uri="{FF2B5EF4-FFF2-40B4-BE49-F238E27FC236}">
                <a16:creationId xmlns:a16="http://schemas.microsoft.com/office/drawing/2014/main" id="{FEAEBD7A-0FA7-54B8-4AA2-FEFC9119771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977442" y="4174884"/>
            <a:ext cx="362683" cy="469839"/>
          </a:xfrm>
          <a:prstGeom prst="rect">
            <a:avLst/>
          </a:prstGeom>
        </p:spPr>
      </p:pic>
      <p:pic>
        <p:nvPicPr>
          <p:cNvPr id="435" name="Graphic 434">
            <a:extLst>
              <a:ext uri="{FF2B5EF4-FFF2-40B4-BE49-F238E27FC236}">
                <a16:creationId xmlns:a16="http://schemas.microsoft.com/office/drawing/2014/main" id="{4AECE46C-A064-B46A-26C9-B539EB53BF4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163931" y="4282165"/>
            <a:ext cx="379168" cy="370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F8C4F55-CDC2-997A-754D-9DAC4F95522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441793" y="1773742"/>
            <a:ext cx="335139" cy="4233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909A1BA-F558-B31F-693E-3516030E22D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279492" y="1760513"/>
            <a:ext cx="352777" cy="44979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2076D79-953E-2961-80F8-98FF24DFDB4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 rot="2280529">
            <a:off x="8495960" y="4183944"/>
            <a:ext cx="280255" cy="503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4A844E-5517-4AED-B8C2-DBB5C2F9BC54}"/>
              </a:ext>
            </a:extLst>
          </p:cNvPr>
          <p:cNvSpPr txBox="1"/>
          <p:nvPr/>
        </p:nvSpPr>
        <p:spPr>
          <a:xfrm>
            <a:off x="8151840" y="4713822"/>
            <a:ext cx="968495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Payload crafting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9B92A8-BC77-1801-67BD-00D75049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C43C88C-9919-2A48-7906-0443EF30F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075" y="2294665"/>
            <a:ext cx="70002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Visibility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7F1CD967-E3C8-FA42-5C79-36BAD0B5A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5144" y="2294665"/>
            <a:ext cx="89871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Limited visibility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2A16FBB-34DC-22AE-5845-C43D56AE6FC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369387" y="1842533"/>
            <a:ext cx="533400" cy="2857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093A8F3-4D4C-9D85-1946-7DE7F86CAEB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497801" y="1785383"/>
            <a:ext cx="533400" cy="400050"/>
          </a:xfrm>
          <a:prstGeom prst="rect">
            <a:avLst/>
          </a:prstGeom>
        </p:spPr>
      </p:pic>
      <p:sp>
        <p:nvSpPr>
          <p:cNvPr id="59" name="Rectangle 5">
            <a:extLst>
              <a:ext uri="{FF2B5EF4-FFF2-40B4-BE49-F238E27FC236}">
                <a16:creationId xmlns:a16="http://schemas.microsoft.com/office/drawing/2014/main" id="{0667680C-2CDF-ACD3-CC85-AA327BE9D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881" y="2292260"/>
            <a:ext cx="1132416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Security</a:t>
            </a:r>
          </a:p>
        </p:txBody>
      </p:sp>
      <p:sp>
        <p:nvSpPr>
          <p:cNvPr id="70" name="Rectangle 5">
            <a:extLst>
              <a:ext uri="{FF2B5EF4-FFF2-40B4-BE49-F238E27FC236}">
                <a16:creationId xmlns:a16="http://schemas.microsoft.com/office/drawing/2014/main" id="{86F0BFCB-D473-E0A7-E031-B5D3C1598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307" y="2292260"/>
            <a:ext cx="1132416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Secure automation</a:t>
            </a:r>
          </a:p>
        </p:txBody>
      </p:sp>
      <p:sp>
        <p:nvSpPr>
          <p:cNvPr id="72" name="Rectangle 5">
            <a:extLst>
              <a:ext uri="{FF2B5EF4-FFF2-40B4-BE49-F238E27FC236}">
                <a16:creationId xmlns:a16="http://schemas.microsoft.com/office/drawing/2014/main" id="{DD8DCD0D-1CA4-40A9-CBC5-031172A65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837" y="3523129"/>
            <a:ext cx="6810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Firewall</a:t>
            </a:r>
          </a:p>
        </p:txBody>
      </p:sp>
      <p:sp>
        <p:nvSpPr>
          <p:cNvPr id="73" name="Rectangle 5">
            <a:extLst>
              <a:ext uri="{FF2B5EF4-FFF2-40B4-BE49-F238E27FC236}">
                <a16:creationId xmlns:a16="http://schemas.microsoft.com/office/drawing/2014/main" id="{6FE8DFD1-AE03-FFA4-475E-10F689F73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137" y="3483658"/>
            <a:ext cx="9779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Threat warning</a:t>
            </a:r>
          </a:p>
        </p:txBody>
      </p:sp>
      <p:sp>
        <p:nvSpPr>
          <p:cNvPr id="74" name="Rectangle 5">
            <a:extLst>
              <a:ext uri="{FF2B5EF4-FFF2-40B4-BE49-F238E27FC236}">
                <a16:creationId xmlns:a16="http://schemas.microsoft.com/office/drawing/2014/main" id="{2E4A70A1-4BB8-2391-A4B3-91183B49C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139" y="4713822"/>
            <a:ext cx="9779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Threat detection</a:t>
            </a:r>
          </a:p>
        </p:txBody>
      </p:sp>
      <p:sp>
        <p:nvSpPr>
          <p:cNvPr id="95" name="Rectangle 5">
            <a:extLst>
              <a:ext uri="{FF2B5EF4-FFF2-40B4-BE49-F238E27FC236}">
                <a16:creationId xmlns:a16="http://schemas.microsoft.com/office/drawing/2014/main" id="{2A87C633-5D71-9F2A-4706-04C2288F8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990" y="4713822"/>
            <a:ext cx="8382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Virus</a:t>
            </a:r>
          </a:p>
        </p:txBody>
      </p:sp>
      <p:sp>
        <p:nvSpPr>
          <p:cNvPr id="96" name="Rectangle 5">
            <a:extLst>
              <a:ext uri="{FF2B5EF4-FFF2-40B4-BE49-F238E27FC236}">
                <a16:creationId xmlns:a16="http://schemas.microsoft.com/office/drawing/2014/main" id="{131FED50-9BE5-C344-DEC4-95EB77231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4175" y="3536598"/>
            <a:ext cx="10292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security</a:t>
            </a: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id="{5A7EF518-DB05-A394-1930-03EA0E8E0F1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42666" y="1765921"/>
            <a:ext cx="392846" cy="4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121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C96560-8D0C-F7BB-7D4C-C30ECC136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089" y="2308874"/>
            <a:ext cx="844861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Network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9A8D19-15B0-BD4E-B809-31575FE11C87}"/>
              </a:ext>
            </a:extLst>
          </p:cNvPr>
          <p:cNvSpPr/>
          <p:nvPr/>
        </p:nvSpPr>
        <p:spPr>
          <a:xfrm>
            <a:off x="671799" y="4679726"/>
            <a:ext cx="76815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IN" sz="900"/>
              <a:t>Service mesh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E9C8A96E-692E-924B-57E6-28B5E4E7F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779" y="4679726"/>
            <a:ext cx="9009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Home services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D8A71979-FBD5-7576-ABF8-46D74B33A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109" y="3481151"/>
            <a:ext cx="853238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Exchange/ integration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2EAE6335-8073-3AFA-1173-84464CAAF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900" y="3481151"/>
            <a:ext cx="85323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Migrate</a:t>
            </a: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E137DEAB-F655-0120-9886-81D0CA8C5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674" y="2321102"/>
            <a:ext cx="66188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WAN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35549AB3-42EA-58CF-874C-680F49CE8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39" y="3481151"/>
            <a:ext cx="102947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WAN assurance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862ED1EF-FC4A-3609-2F1E-F449B4938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465" y="3481151"/>
            <a:ext cx="90517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Automated WAN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6C5DA05D-E5AE-0424-187F-39191095D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288" y="3481151"/>
            <a:ext cx="75988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NaaS</a:t>
            </a: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3A5B98E3-D26F-FA25-EF2E-BB695DF6F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151" y="4679726"/>
            <a:ext cx="108758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NFP web service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FA80231A-9DC3-FD47-2948-42CE154A8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358" y="3481151"/>
            <a:ext cx="78850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Upgrade</a:t>
            </a: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1E15D74D-4D41-0230-F5C6-7BFA10D0D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202" y="3481151"/>
            <a:ext cx="98282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Scalable IP fabric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E9FB4F-FE4A-7541-1CC9-684020BD2BFE}"/>
              </a:ext>
            </a:extLst>
          </p:cNvPr>
          <p:cNvSpPr txBox="1"/>
          <p:nvPr/>
        </p:nvSpPr>
        <p:spPr>
          <a:xfrm>
            <a:off x="1810502" y="4679726"/>
            <a:ext cx="100109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900"/>
              <a:t>Service endpoint</a:t>
            </a: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ED1ADE08-78B1-F8EC-6C13-8C776E922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0441" y="3481151"/>
            <a:ext cx="844861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IP-Optical Convergence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ADE01383-F9F0-DFB7-AC08-3DCC2087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2490" y="1756785"/>
            <a:ext cx="537120" cy="444157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DA01994-DC87-A83D-5312-9E80E33F9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803" y="1777079"/>
            <a:ext cx="438150" cy="43815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EF95EAA-79F4-F024-D19B-80C0DF4C0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2866" y="1791367"/>
            <a:ext cx="438150" cy="438150"/>
          </a:xfrm>
          <a:prstGeom prst="rect">
            <a:avLst/>
          </a:prstGeom>
        </p:spPr>
      </p:pic>
      <p:pic>
        <p:nvPicPr>
          <p:cNvPr id="451" name="Graphic 450">
            <a:extLst>
              <a:ext uri="{FF2B5EF4-FFF2-40B4-BE49-F238E27FC236}">
                <a16:creationId xmlns:a16="http://schemas.microsoft.com/office/drawing/2014/main" id="{DEABF977-FFEB-58C5-90EB-FEC8FEFF5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4154" y="1782775"/>
            <a:ext cx="438150" cy="446741"/>
          </a:xfrm>
          <a:prstGeom prst="rect">
            <a:avLst/>
          </a:prstGeom>
        </p:spPr>
      </p:pic>
      <p:pic>
        <p:nvPicPr>
          <p:cNvPr id="455" name="Graphic 454">
            <a:extLst>
              <a:ext uri="{FF2B5EF4-FFF2-40B4-BE49-F238E27FC236}">
                <a16:creationId xmlns:a16="http://schemas.microsoft.com/office/drawing/2014/main" id="{EFBCBE64-186E-1A3E-5CCE-B00E008A4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2603" y="1789888"/>
            <a:ext cx="476250" cy="409575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48BDD468-3CC0-F422-94B3-FC39F2314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49486" y="1791593"/>
            <a:ext cx="476250" cy="457200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309A9792-BD66-5FF9-2B44-3EFE3EC7DB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23485" y="1762079"/>
            <a:ext cx="378773" cy="496012"/>
          </a:xfrm>
          <a:prstGeom prst="rect">
            <a:avLst/>
          </a:prstGeom>
        </p:spPr>
      </p:pic>
      <p:pic>
        <p:nvPicPr>
          <p:cNvPr id="465" name="Graphic 464">
            <a:extLst>
              <a:ext uri="{FF2B5EF4-FFF2-40B4-BE49-F238E27FC236}">
                <a16:creationId xmlns:a16="http://schemas.microsoft.com/office/drawing/2014/main" id="{09CD1DA1-C789-B977-54D9-49274DB797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1767" y="2818567"/>
            <a:ext cx="542925" cy="504825"/>
          </a:xfrm>
          <a:prstGeom prst="rect">
            <a:avLst/>
          </a:prstGeom>
        </p:spPr>
      </p:pic>
      <p:pic>
        <p:nvPicPr>
          <p:cNvPr id="467" name="Graphic 466">
            <a:extLst>
              <a:ext uri="{FF2B5EF4-FFF2-40B4-BE49-F238E27FC236}">
                <a16:creationId xmlns:a16="http://schemas.microsoft.com/office/drawing/2014/main" id="{234191EE-4933-F482-53CA-1C9C425E52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79509" y="2951917"/>
            <a:ext cx="466725" cy="371475"/>
          </a:xfrm>
          <a:prstGeom prst="rect">
            <a:avLst/>
          </a:prstGeom>
        </p:spPr>
      </p:pic>
      <p:pic>
        <p:nvPicPr>
          <p:cNvPr id="469" name="Graphic 468">
            <a:extLst>
              <a:ext uri="{FF2B5EF4-FFF2-40B4-BE49-F238E27FC236}">
                <a16:creationId xmlns:a16="http://schemas.microsoft.com/office/drawing/2014/main" id="{D47424EA-9D98-0795-1EB4-92F0578B5C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57873" y="2901109"/>
            <a:ext cx="448137" cy="422283"/>
          </a:xfrm>
          <a:prstGeom prst="rect">
            <a:avLst/>
          </a:prstGeom>
        </p:spPr>
      </p:pic>
      <p:pic>
        <p:nvPicPr>
          <p:cNvPr id="470" name="Graphic 469">
            <a:extLst>
              <a:ext uri="{FF2B5EF4-FFF2-40B4-BE49-F238E27FC236}">
                <a16:creationId xmlns:a16="http://schemas.microsoft.com/office/drawing/2014/main" id="{B72DB718-EFF7-F55C-1308-872C019EC72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66007" y="2951917"/>
            <a:ext cx="581025" cy="371475"/>
          </a:xfrm>
          <a:prstGeom prst="rect">
            <a:avLst/>
          </a:prstGeom>
        </p:spPr>
      </p:pic>
      <p:pic>
        <p:nvPicPr>
          <p:cNvPr id="471" name="Graphic 470">
            <a:extLst>
              <a:ext uri="{FF2B5EF4-FFF2-40B4-BE49-F238E27FC236}">
                <a16:creationId xmlns:a16="http://schemas.microsoft.com/office/drawing/2014/main" id="{1E631017-0957-5FB3-2A4E-9E5047D796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30216" y="2942392"/>
            <a:ext cx="581025" cy="381000"/>
          </a:xfrm>
          <a:prstGeom prst="rect">
            <a:avLst/>
          </a:prstGeom>
        </p:spPr>
      </p:pic>
      <p:pic>
        <p:nvPicPr>
          <p:cNvPr id="473" name="Graphic 472">
            <a:extLst>
              <a:ext uri="{FF2B5EF4-FFF2-40B4-BE49-F238E27FC236}">
                <a16:creationId xmlns:a16="http://schemas.microsoft.com/office/drawing/2014/main" id="{B523AF5E-61D9-6840-0544-AE7E5C1CF3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420924" y="2894767"/>
            <a:ext cx="333375" cy="428625"/>
          </a:xfrm>
          <a:prstGeom prst="rect">
            <a:avLst/>
          </a:prstGeom>
        </p:spPr>
      </p:pic>
      <p:pic>
        <p:nvPicPr>
          <p:cNvPr id="474" name="Graphic 473">
            <a:extLst>
              <a:ext uri="{FF2B5EF4-FFF2-40B4-BE49-F238E27FC236}">
                <a16:creationId xmlns:a16="http://schemas.microsoft.com/office/drawing/2014/main" id="{1B36E88B-2FF6-3203-3F38-08063EEFAD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17753" y="4043937"/>
            <a:ext cx="476250" cy="476250"/>
          </a:xfrm>
          <a:prstGeom prst="rect">
            <a:avLst/>
          </a:prstGeom>
        </p:spPr>
      </p:pic>
      <p:pic>
        <p:nvPicPr>
          <p:cNvPr id="475" name="Graphic 474">
            <a:extLst>
              <a:ext uri="{FF2B5EF4-FFF2-40B4-BE49-F238E27FC236}">
                <a16:creationId xmlns:a16="http://schemas.microsoft.com/office/drawing/2014/main" id="{0BDBC91D-5F53-98E2-8731-F57D702CEE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101500" y="4120137"/>
            <a:ext cx="419100" cy="400050"/>
          </a:xfrm>
          <a:prstGeom prst="rect">
            <a:avLst/>
          </a:prstGeom>
        </p:spPr>
      </p:pic>
      <p:pic>
        <p:nvPicPr>
          <p:cNvPr id="478" name="Graphic 477">
            <a:extLst>
              <a:ext uri="{FF2B5EF4-FFF2-40B4-BE49-F238E27FC236}">
                <a16:creationId xmlns:a16="http://schemas.microsoft.com/office/drawing/2014/main" id="{BD238936-EDD6-851A-5736-5888D207249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53341" y="4139187"/>
            <a:ext cx="457200" cy="381000"/>
          </a:xfrm>
          <a:prstGeom prst="rect">
            <a:avLst/>
          </a:prstGeom>
        </p:spPr>
      </p:pic>
      <p:pic>
        <p:nvPicPr>
          <p:cNvPr id="479" name="Graphic 478">
            <a:extLst>
              <a:ext uri="{FF2B5EF4-FFF2-40B4-BE49-F238E27FC236}">
                <a16:creationId xmlns:a16="http://schemas.microsoft.com/office/drawing/2014/main" id="{E1140782-DEC9-59FD-7C43-929ADB9CFC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513192" y="4082037"/>
            <a:ext cx="600075" cy="438150"/>
          </a:xfrm>
          <a:prstGeom prst="rect">
            <a:avLst/>
          </a:prstGeom>
        </p:spPr>
      </p:pic>
      <p:pic>
        <p:nvPicPr>
          <p:cNvPr id="480" name="Graphic 479">
            <a:extLst>
              <a:ext uri="{FF2B5EF4-FFF2-40B4-BE49-F238E27FC236}">
                <a16:creationId xmlns:a16="http://schemas.microsoft.com/office/drawing/2014/main" id="{3BA90DC9-7ABE-CE7D-157F-81DE48B5E6D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600302" y="2904292"/>
            <a:ext cx="428625" cy="419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F35C03-5B9A-F0BE-DAB0-CC3C91A7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11" y="60972"/>
            <a:ext cx="11071242" cy="946562"/>
          </a:xfrm>
        </p:spPr>
        <p:txBody>
          <a:bodyPr/>
          <a:lstStyle/>
          <a:p>
            <a:r>
              <a:rPr lang="en-US"/>
              <a:t>Networking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A75F4A4C-35DC-4484-E35A-9DD14D9FF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68" y="2308251"/>
            <a:ext cx="117122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Networking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B3B6A4B8-58EE-7072-4092-CD5790344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440" y="2308251"/>
            <a:ext cx="117122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World wide web/internet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6E48167-9118-6ED5-09ED-3085A2DB2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6331" y="2308251"/>
            <a:ext cx="117122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Secure network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995915D7-74CF-3698-6D4C-2FB9215AE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7619" y="2308251"/>
            <a:ext cx="117122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Connectivity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986375B9-04DA-8B53-8639-F54AC4C32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118" y="2308251"/>
            <a:ext cx="117122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Network architecture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37DFF7D5-FFFF-C2AC-A3CC-DEB756CB7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001" y="2308251"/>
            <a:ext cx="117122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SDN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78424A0-7A77-F24C-012D-215EF4B3401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43164" y="1791367"/>
            <a:ext cx="342900" cy="4572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3A59D31-A6AF-C5D2-4610-FE011D772AE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040663" y="2904292"/>
            <a:ext cx="540774" cy="4191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BD0AB3E-C769-8A5F-8152-54CEB9F3A3D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34947" y="2904786"/>
            <a:ext cx="441862" cy="41860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41E0D03F-F825-ED90-B47A-DC611BFC1CA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834441" y="1767554"/>
            <a:ext cx="444157" cy="444157"/>
          </a:xfrm>
          <a:prstGeom prst="rect">
            <a:avLst/>
          </a:prstGeom>
        </p:spPr>
      </p:pic>
      <p:sp>
        <p:nvSpPr>
          <p:cNvPr id="57" name="Rectangle 5">
            <a:extLst>
              <a:ext uri="{FF2B5EF4-FFF2-40B4-BE49-F238E27FC236}">
                <a16:creationId xmlns:a16="http://schemas.microsoft.com/office/drawing/2014/main" id="{2CDE2D56-C970-97F5-3974-833403F85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1931" y="2321102"/>
            <a:ext cx="66188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SD-WAN</a:t>
            </a: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E3D0D5E1-BEA3-932C-B40D-D61AAF4C3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782" y="3481151"/>
            <a:ext cx="119231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Wired network</a:t>
            </a:r>
          </a:p>
        </p:txBody>
      </p:sp>
    </p:spTree>
    <p:extLst>
      <p:ext uri="{BB962C8B-B14F-4D97-AF65-F5344CB8AC3E}">
        <p14:creationId xmlns:p14="http://schemas.microsoft.com/office/powerpoint/2010/main" val="36461998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58704716-2AE5-892D-0C30-0F5D292C0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560" y="4835133"/>
            <a:ext cx="86360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CPE antenna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834E6FD1-D16D-F494-5401-EF2C3B671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123" y="6025593"/>
            <a:ext cx="96356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Wi-Fi assurance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43D293F-FD17-04B5-75A9-EFC629F28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939" y="2223193"/>
            <a:ext cx="113634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Electronic banking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7112D3-645C-833E-8C39-D17792E0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081" y="2223193"/>
            <a:ext cx="113634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Mobile shopping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71499A-C7DD-2553-E220-6EFD0753C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474" y="3488574"/>
            <a:ext cx="67662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Speed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B74842-E857-CFAD-351D-337BBE1B2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802" y="3488574"/>
            <a:ext cx="67662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Speedometer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A6044997-564D-7520-C342-A2F407357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0824" y="3488574"/>
            <a:ext cx="844861" cy="13157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Capacity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2B18A98-ECF6-F153-269B-90F599967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066" y="1635049"/>
            <a:ext cx="447675" cy="4381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A569C20-5461-40EC-BDAE-FB9B95799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5050" y="1692199"/>
            <a:ext cx="238125" cy="381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33FDE74-E233-5524-CAD9-A51966DF7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7517" y="1654099"/>
            <a:ext cx="371475" cy="4191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5EB436D-AC23-C8F9-E974-AE142177FF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5284" y="3063134"/>
            <a:ext cx="381000" cy="381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939395D-89A3-8CDA-6C85-38EF7843C6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50275" y="3066456"/>
            <a:ext cx="447675" cy="27622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3A9E26F-98F6-2B54-2502-4482F07DB0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99429" y="2895006"/>
            <a:ext cx="247650" cy="4476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43EFACF3-60D2-FDBD-0BDC-EE0A1A8A0D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93867" y="2942631"/>
            <a:ext cx="533400" cy="40005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6B36D39-1BA5-64AB-39A4-B5FC1DF478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72036" y="3085506"/>
            <a:ext cx="390525" cy="2571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191BBD3-1B4F-C114-20FF-0616A12EC6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19573" y="2933106"/>
            <a:ext cx="409575" cy="40957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6F6C13B-B344-0467-A659-98C5944758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14180" y="3047406"/>
            <a:ext cx="295275" cy="2952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459A366-BDF8-3B52-532D-69CA772B21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48772" y="1739824"/>
            <a:ext cx="352425" cy="3333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7646CEE-2A66-2E6F-3447-D743C807C7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80353" y="5543391"/>
            <a:ext cx="419100" cy="3524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36043FC-43DD-5407-F8BB-8395A75C7F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129098" y="5600541"/>
            <a:ext cx="390525" cy="2952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F11C795-1DC2-22E9-335B-A5A7B73E0C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202508" y="5591016"/>
            <a:ext cx="304800" cy="304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D65EBE0-5476-0BDE-CDD0-3942629698A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473150" y="5581491"/>
            <a:ext cx="171450" cy="3143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F492D49-5161-B6DC-565E-5B561AE86A8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060377" y="5695791"/>
            <a:ext cx="200025" cy="20002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21CA2CD-6BBE-C380-B329-6B7219AECF9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13691" y="4286861"/>
            <a:ext cx="352425" cy="4191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D8B6430-5915-384F-F3C4-A9290AC5A38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29110" y="4258286"/>
            <a:ext cx="190500" cy="44767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4D93E1D-190C-A262-2E59-C855625CF25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398642" y="4220186"/>
            <a:ext cx="323850" cy="48577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BD3C8FA-6C9E-B9D2-85D1-D211ED67CD8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619648" y="4220186"/>
            <a:ext cx="495300" cy="4857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3A9D8CF-DF6B-E1C4-EE24-E73A964138B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818930" y="4220186"/>
            <a:ext cx="485775" cy="48577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18ECA2C-248D-9CB6-8FA1-70575581226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127672" y="4220186"/>
            <a:ext cx="276225" cy="4857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0782988-B81D-115C-BDA9-F104B89CD26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748236" y="1692199"/>
            <a:ext cx="238125" cy="381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538A6494-14FA-9395-5C04-011AD8DE97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303392" y="1711249"/>
            <a:ext cx="514350" cy="36195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296282D0-F403-1976-A6E1-EDD06F609F19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7032422" y="1596949"/>
            <a:ext cx="466725" cy="47625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01EBE147-DEC0-37E6-4663-5F510A0F252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5857030" y="1663624"/>
            <a:ext cx="409575" cy="409575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25ACFE9-8782-086A-FBD0-BD72F9E71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201" y="2223193"/>
            <a:ext cx="81023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Access point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FB660A8B-8F5C-6BA7-116D-C3E006B2F07C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4699722" y="5576455"/>
            <a:ext cx="409575" cy="3048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C38B83E-6991-A6AD-B645-879A09C689F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462914" y="5553796"/>
            <a:ext cx="352425" cy="276225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D0B1B2C-9C9C-CB35-635B-B337E6F9FC5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2106088" y="1705483"/>
            <a:ext cx="504825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0ED17FA-D14F-5BA2-EAEE-FB96A2DE5CA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95199" y="4297680"/>
            <a:ext cx="352425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91F761-D3C5-265F-6695-2A7709BFF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802" y="4869160"/>
            <a:ext cx="67662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SIM card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382BA8-79E3-950F-21FF-BEF69FC352A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637802" y="4391705"/>
            <a:ext cx="466725" cy="2952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7E4601-2FBC-108F-F702-E9CE0704E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6660" y="4869160"/>
            <a:ext cx="9560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Key management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2FEF3-49D7-302B-2C93-8C252343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Wireless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50EECA-7053-AC91-37D4-AE3DDA2BFB77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9692606" y="5419566"/>
            <a:ext cx="485775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B943D0-65B7-66D6-ADD0-CCA0128D622E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0953547" y="5400516"/>
            <a:ext cx="495300" cy="4953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774FA08-0616-F281-786C-1D371193AD3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1024984" y="4391705"/>
            <a:ext cx="285750" cy="47625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DD75AB6F-2E5C-67AD-EA4D-9E1E71825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8369" y="3478842"/>
            <a:ext cx="97139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Indoor location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F029F09-BCAE-5744-CB5A-D887ACDC3D1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813080" y="3026994"/>
            <a:ext cx="561975" cy="323850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9E10F983-0C9F-9376-C10E-C20B71B6A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56" y="3407017"/>
            <a:ext cx="67646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Smart city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D54147B-3BA6-0D39-6EFB-EFC00BF135C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853148" y="2890243"/>
            <a:ext cx="4286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67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A44B37FA-BB47-251C-D094-715FB8C6C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48" y="2209042"/>
            <a:ext cx="86268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Code / software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6B646EC-C0D3-9EA6-12E6-DD025F384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700" y="2209042"/>
            <a:ext cx="859929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Data creation/ scripts</a:t>
            </a:r>
          </a:p>
        </p:txBody>
      </p:sp>
      <p:sp>
        <p:nvSpPr>
          <p:cNvPr id="6" name="Rectangle 92">
            <a:extLst>
              <a:ext uri="{FF2B5EF4-FFF2-40B4-BE49-F238E27FC236}">
                <a16:creationId xmlns:a16="http://schemas.microsoft.com/office/drawing/2014/main" id="{61E48953-9EB9-CC23-0FFA-1C5A7C90F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1451" y="2209042"/>
            <a:ext cx="1073966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Data, root cause analysis</a:t>
            </a:r>
          </a:p>
        </p:txBody>
      </p:sp>
      <p:sp>
        <p:nvSpPr>
          <p:cNvPr id="7" name="Rectangle 92">
            <a:extLst>
              <a:ext uri="{FF2B5EF4-FFF2-40B4-BE49-F238E27FC236}">
                <a16:creationId xmlns:a16="http://schemas.microsoft.com/office/drawing/2014/main" id="{02FF77D4-BFA8-0079-FA45-1AF8FE3E6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3200" y="2209042"/>
            <a:ext cx="105896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Programmability</a:t>
            </a:r>
          </a:p>
        </p:txBody>
      </p:sp>
      <p:sp>
        <p:nvSpPr>
          <p:cNvPr id="8" name="Rectangle 92">
            <a:extLst>
              <a:ext uri="{FF2B5EF4-FFF2-40B4-BE49-F238E27FC236}">
                <a16:creationId xmlns:a16="http://schemas.microsoft.com/office/drawing/2014/main" id="{8E52793F-CF9C-E203-0981-4FCE5E0B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607" y="2209042"/>
            <a:ext cx="829998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Monitor &amp; </a:t>
            </a:r>
            <a:br>
              <a:rPr lang="en-US" sz="900"/>
            </a:br>
            <a:r>
              <a:rPr lang="en-US" sz="900"/>
              <a:t>remediate</a:t>
            </a:r>
          </a:p>
        </p:txBody>
      </p:sp>
      <p:sp>
        <p:nvSpPr>
          <p:cNvPr id="49" name="Rectangle 92">
            <a:extLst>
              <a:ext uri="{FF2B5EF4-FFF2-40B4-BE49-F238E27FC236}">
                <a16:creationId xmlns:a16="http://schemas.microsoft.com/office/drawing/2014/main" id="{AB792D41-00F7-5262-206A-BE0BAC34F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4458" y="2209042"/>
            <a:ext cx="856869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Tunnel free architecture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4A48F2D6-5AF2-6D04-092D-39D1AC4CD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245" y="2209042"/>
            <a:ext cx="844861" cy="13157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Architecture</a:t>
            </a: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D75E7A07-61AB-AB46-53B6-1C1254671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004" y="3478778"/>
            <a:ext cx="844861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Service-led,</a:t>
            </a:r>
            <a:br>
              <a:rPr lang="en-US" sz="900"/>
            </a:br>
            <a:r>
              <a:rPr lang="en-US" sz="900"/>
              <a:t>VNF led</a:t>
            </a: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id="{F0874B51-B839-DDF6-A8E9-6B1C17313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463" y="3478778"/>
            <a:ext cx="76145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Platform-led</a:t>
            </a: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BFA8FB87-0E12-32CF-79EE-438DE21C1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431" y="3478778"/>
            <a:ext cx="92648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Application-led</a:t>
            </a:r>
          </a:p>
        </p:txBody>
      </p:sp>
      <p:sp>
        <p:nvSpPr>
          <p:cNvPr id="77" name="Rectangle 5">
            <a:extLst>
              <a:ext uri="{FF2B5EF4-FFF2-40B4-BE49-F238E27FC236}">
                <a16:creationId xmlns:a16="http://schemas.microsoft.com/office/drawing/2014/main" id="{FB8BD283-07D5-5645-0820-9D54BE16E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428" y="3478778"/>
            <a:ext cx="78850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Adaptative</a:t>
            </a:r>
          </a:p>
        </p:txBody>
      </p:sp>
      <p:sp>
        <p:nvSpPr>
          <p:cNvPr id="78" name="Rectangle 5">
            <a:extLst>
              <a:ext uri="{FF2B5EF4-FFF2-40B4-BE49-F238E27FC236}">
                <a16:creationId xmlns:a16="http://schemas.microsoft.com/office/drawing/2014/main" id="{66D0DE0E-FA99-C217-1445-CC0A15E35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38" y="3478778"/>
            <a:ext cx="78850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Scalable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0D4B1D-4807-255A-954A-DF7A9350940C}"/>
              </a:ext>
            </a:extLst>
          </p:cNvPr>
          <p:cNvSpPr txBox="1"/>
          <p:nvPr/>
        </p:nvSpPr>
        <p:spPr>
          <a:xfrm>
            <a:off x="3083344" y="3478778"/>
            <a:ext cx="9826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900"/>
              <a:t>Resilient/resilience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E7D3C85-013E-2799-E696-04494C10FDB1}"/>
              </a:ext>
            </a:extLst>
          </p:cNvPr>
          <p:cNvSpPr txBox="1"/>
          <p:nvPr/>
        </p:nvSpPr>
        <p:spPr>
          <a:xfrm>
            <a:off x="5718598" y="4743251"/>
            <a:ext cx="67967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900"/>
              <a:t>Push not pull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D02975-4FEA-7D5A-5729-8CF09775A5FA}"/>
              </a:ext>
            </a:extLst>
          </p:cNvPr>
          <p:cNvSpPr txBox="1"/>
          <p:nvPr/>
        </p:nvSpPr>
        <p:spPr>
          <a:xfrm>
            <a:off x="4422960" y="4743251"/>
            <a:ext cx="77943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900"/>
              <a:t>Encapsulated</a:t>
            </a:r>
          </a:p>
        </p:txBody>
      </p:sp>
      <p:sp>
        <p:nvSpPr>
          <p:cNvPr id="96" name="Rectangle 5">
            <a:extLst>
              <a:ext uri="{FF2B5EF4-FFF2-40B4-BE49-F238E27FC236}">
                <a16:creationId xmlns:a16="http://schemas.microsoft.com/office/drawing/2014/main" id="{76E394C7-EB53-A9BA-195F-83E179D06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83" y="4743251"/>
            <a:ext cx="11452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3</a:t>
            </a:r>
            <a:r>
              <a:rPr lang="en-US" sz="900" baseline="30000"/>
              <a:t>rd</a:t>
            </a:r>
            <a:r>
              <a:rPr lang="en-US" sz="900"/>
              <a:t> party integration</a:t>
            </a:r>
          </a:p>
        </p:txBody>
      </p:sp>
      <p:sp>
        <p:nvSpPr>
          <p:cNvPr id="97" name="Rectangle 5">
            <a:extLst>
              <a:ext uri="{FF2B5EF4-FFF2-40B4-BE49-F238E27FC236}">
                <a16:creationId xmlns:a16="http://schemas.microsoft.com/office/drawing/2014/main" id="{17B28AC0-0D1B-0C34-4718-EFC099AAD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761" y="2209042"/>
            <a:ext cx="844861" cy="13157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Metadata</a:t>
            </a:r>
          </a:p>
        </p:txBody>
      </p:sp>
      <p:sp>
        <p:nvSpPr>
          <p:cNvPr id="98" name="Rectangle 5">
            <a:extLst>
              <a:ext uri="{FF2B5EF4-FFF2-40B4-BE49-F238E27FC236}">
                <a16:creationId xmlns:a16="http://schemas.microsoft.com/office/drawing/2014/main" id="{C7A4979D-BBE3-97C0-F074-ADE26F73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951" y="3478778"/>
            <a:ext cx="93344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System patching</a:t>
            </a:r>
          </a:p>
        </p:txBody>
      </p:sp>
      <p:sp>
        <p:nvSpPr>
          <p:cNvPr id="99" name="Rectangle 5">
            <a:extLst>
              <a:ext uri="{FF2B5EF4-FFF2-40B4-BE49-F238E27FC236}">
                <a16:creationId xmlns:a16="http://schemas.microsoft.com/office/drawing/2014/main" id="{298A893E-D7B2-5860-660A-E959146D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6745" y="4743251"/>
            <a:ext cx="8304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Containers</a:t>
            </a: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33A85C5E-98E3-EEF3-752A-28E27474B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991" y="4743251"/>
            <a:ext cx="8304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Collectors</a:t>
            </a:r>
          </a:p>
        </p:txBody>
      </p:sp>
      <p:sp>
        <p:nvSpPr>
          <p:cNvPr id="103" name="Rectangle 5">
            <a:extLst>
              <a:ext uri="{FF2B5EF4-FFF2-40B4-BE49-F238E27FC236}">
                <a16:creationId xmlns:a16="http://schemas.microsoft.com/office/drawing/2014/main" id="{E925CBD4-8611-E02E-3874-C66971A26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234" y="4743251"/>
            <a:ext cx="844861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Native VPN integration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CC0A375-C7DC-4465-08BF-DE28BC82C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1249" y="4743251"/>
            <a:ext cx="90286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Software/app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BC151C31-3C50-F4F8-4DBD-B0FCEBC5F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1353" y="3478778"/>
            <a:ext cx="788507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Technology company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B735BD8C-DB10-DF78-D2A3-A9B4E64AD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1181" y="3478778"/>
            <a:ext cx="94342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Digital tween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3BE5F634-47F4-D3C5-F241-8A1CB225A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1732" y="4743251"/>
            <a:ext cx="844861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Operational excellence</a:t>
            </a: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3E75A64F-C60F-05FC-86D3-2703C40EA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7696" y="4688823"/>
            <a:ext cx="7683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Transform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74EB7B-FBFD-2CE1-5F93-C0899EA74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16" y="1731448"/>
            <a:ext cx="361950" cy="3333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B07E13C-0366-14D2-4AEF-829ACFDFF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4556" y="1569523"/>
            <a:ext cx="476250" cy="4953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B51F627-50FC-6C21-9D92-9723038BE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9402" y="1559998"/>
            <a:ext cx="390525" cy="5048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8EBF0E4-08CE-E5DE-D85F-B27A2348E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7413" y="1702873"/>
            <a:ext cx="390525" cy="36195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460B2BA-6D9E-9CF9-FB95-5A1B140897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9834" y="1598098"/>
            <a:ext cx="457200" cy="46672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8A8B158-D518-B7C9-C2BD-C04DE2CBFA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4154" y="1712398"/>
            <a:ext cx="600075" cy="35242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C81BB8D-12F9-E0F5-62DC-745256A721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22719" y="1617148"/>
            <a:ext cx="485775" cy="44767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F96C1BF-B110-26B3-2195-435CBF5259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68263" y="1502848"/>
            <a:ext cx="504825" cy="56197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9C91ED1-9C20-CD94-6BE8-6D5B696154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62392" y="1598098"/>
            <a:ext cx="381000" cy="4667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AC5831C-6811-F275-1177-3B3112152F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0480" y="2947987"/>
            <a:ext cx="504825" cy="40957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07B60CAD-DF48-423D-1ABE-DCB891B29D0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06363" y="2909887"/>
            <a:ext cx="428625" cy="447675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D94513F-3CAA-CAD6-FFF8-B34C0A0381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13194" y="2890837"/>
            <a:ext cx="504825" cy="4667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2277C537-02AD-CCD3-3748-A87C095CEE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31750" y="4141439"/>
            <a:ext cx="504825" cy="4667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89CD3B89-5F37-DFEE-7E8A-9EA3848724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42395" y="4141439"/>
            <a:ext cx="419100" cy="46672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BA6225CB-0991-CB8B-4949-BF0F3F98DF0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0829" y="2871787"/>
            <a:ext cx="466725" cy="485775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46B6D4B3-DE70-DDEA-0C90-41174EEC8F4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099404" y="4198589"/>
            <a:ext cx="409575" cy="409575"/>
          </a:xfrm>
          <a:prstGeom prst="rect">
            <a:avLst/>
          </a:prstGeom>
        </p:spPr>
      </p:pic>
      <p:pic>
        <p:nvPicPr>
          <p:cNvPr id="387" name="Graphic 386">
            <a:extLst>
              <a:ext uri="{FF2B5EF4-FFF2-40B4-BE49-F238E27FC236}">
                <a16:creationId xmlns:a16="http://schemas.microsoft.com/office/drawing/2014/main" id="{F84ED4C5-A339-E5AD-41F1-4E473AB4BC2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877459" y="2919412"/>
            <a:ext cx="361950" cy="438150"/>
          </a:xfrm>
          <a:prstGeom prst="rect">
            <a:avLst/>
          </a:prstGeom>
        </p:spPr>
      </p:pic>
      <p:pic>
        <p:nvPicPr>
          <p:cNvPr id="389" name="Graphic 388">
            <a:extLst>
              <a:ext uri="{FF2B5EF4-FFF2-40B4-BE49-F238E27FC236}">
                <a16:creationId xmlns:a16="http://schemas.microsoft.com/office/drawing/2014/main" id="{BA98D443-6CC1-3312-79E6-CB4B1082724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806022" y="4112864"/>
            <a:ext cx="504825" cy="495300"/>
          </a:xfrm>
          <a:prstGeom prst="rect">
            <a:avLst/>
          </a:prstGeom>
        </p:spPr>
      </p:pic>
      <p:pic>
        <p:nvPicPr>
          <p:cNvPr id="391" name="Graphic 390">
            <a:extLst>
              <a:ext uri="{FF2B5EF4-FFF2-40B4-BE49-F238E27FC236}">
                <a16:creationId xmlns:a16="http://schemas.microsoft.com/office/drawing/2014/main" id="{FEABCC95-2BE9-9BAA-D78C-F8A0434839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584075" y="2967037"/>
            <a:ext cx="457200" cy="390525"/>
          </a:xfrm>
          <a:prstGeom prst="rect">
            <a:avLst/>
          </a:prstGeom>
        </p:spPr>
      </p:pic>
      <p:pic>
        <p:nvPicPr>
          <p:cNvPr id="393" name="Graphic 392">
            <a:extLst>
              <a:ext uri="{FF2B5EF4-FFF2-40B4-BE49-F238E27FC236}">
                <a16:creationId xmlns:a16="http://schemas.microsoft.com/office/drawing/2014/main" id="{A28D7FF8-F9ED-1572-F262-45443BA6146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703138" y="4160489"/>
            <a:ext cx="219075" cy="447675"/>
          </a:xfrm>
          <a:prstGeom prst="rect">
            <a:avLst/>
          </a:prstGeom>
        </p:spPr>
      </p:pic>
      <p:pic>
        <p:nvPicPr>
          <p:cNvPr id="395" name="Graphic 394">
            <a:extLst>
              <a:ext uri="{FF2B5EF4-FFF2-40B4-BE49-F238E27FC236}">
                <a16:creationId xmlns:a16="http://schemas.microsoft.com/office/drawing/2014/main" id="{7CBCB3C5-1D21-3346-DE68-A4E42E323FD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27014" y="2890837"/>
            <a:ext cx="495300" cy="466725"/>
          </a:xfrm>
          <a:prstGeom prst="rect">
            <a:avLst/>
          </a:prstGeom>
        </p:spPr>
      </p:pic>
      <p:pic>
        <p:nvPicPr>
          <p:cNvPr id="397" name="Graphic 396">
            <a:extLst>
              <a:ext uri="{FF2B5EF4-FFF2-40B4-BE49-F238E27FC236}">
                <a16:creationId xmlns:a16="http://schemas.microsoft.com/office/drawing/2014/main" id="{87E2A5D1-F0E9-321A-834D-F559D8F1171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312727" y="4236689"/>
            <a:ext cx="523875" cy="371475"/>
          </a:xfrm>
          <a:prstGeom prst="rect">
            <a:avLst/>
          </a:prstGeom>
        </p:spPr>
      </p:pic>
      <p:pic>
        <p:nvPicPr>
          <p:cNvPr id="399" name="Graphic 398">
            <a:extLst>
              <a:ext uri="{FF2B5EF4-FFF2-40B4-BE49-F238E27FC236}">
                <a16:creationId xmlns:a16="http://schemas.microsoft.com/office/drawing/2014/main" id="{40253588-7E3A-E4B6-FD7A-FDC46D7EFF8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088844" y="2900362"/>
            <a:ext cx="447675" cy="457200"/>
          </a:xfrm>
          <a:prstGeom prst="rect">
            <a:avLst/>
          </a:prstGeom>
        </p:spPr>
      </p:pic>
      <p:pic>
        <p:nvPicPr>
          <p:cNvPr id="401" name="Graphic 400">
            <a:extLst>
              <a:ext uri="{FF2B5EF4-FFF2-40B4-BE49-F238E27FC236}">
                <a16:creationId xmlns:a16="http://schemas.microsoft.com/office/drawing/2014/main" id="{E0C0C30B-2A65-6CBD-4A86-43BC6683105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8691" y="2976562"/>
            <a:ext cx="381000" cy="381000"/>
          </a:xfrm>
          <a:prstGeom prst="rect">
            <a:avLst/>
          </a:prstGeom>
        </p:spPr>
      </p:pic>
      <p:pic>
        <p:nvPicPr>
          <p:cNvPr id="403" name="Graphic 402">
            <a:extLst>
              <a:ext uri="{FF2B5EF4-FFF2-40B4-BE49-F238E27FC236}">
                <a16:creationId xmlns:a16="http://schemas.microsoft.com/office/drawing/2014/main" id="{3A3CDEF0-484F-F328-9F63-7DCA8E66C61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71541" y="4141439"/>
            <a:ext cx="495300" cy="466725"/>
          </a:xfrm>
          <a:prstGeom prst="rect">
            <a:avLst/>
          </a:prstGeom>
        </p:spPr>
      </p:pic>
      <p:pic>
        <p:nvPicPr>
          <p:cNvPr id="405" name="Graphic 404">
            <a:extLst>
              <a:ext uri="{FF2B5EF4-FFF2-40B4-BE49-F238E27FC236}">
                <a16:creationId xmlns:a16="http://schemas.microsoft.com/office/drawing/2014/main" id="{2CE7B129-9DDC-93DA-7C1E-EF0A8CF6DE0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141231" y="4265264"/>
            <a:ext cx="342900" cy="342900"/>
          </a:xfrm>
          <a:prstGeom prst="rect">
            <a:avLst/>
          </a:prstGeom>
        </p:spPr>
      </p:pic>
      <p:pic>
        <p:nvPicPr>
          <p:cNvPr id="407" name="Graphic 406">
            <a:extLst>
              <a:ext uri="{FF2B5EF4-FFF2-40B4-BE49-F238E27FC236}">
                <a16:creationId xmlns:a16="http://schemas.microsoft.com/office/drawing/2014/main" id="{B92D8DAF-00A4-B062-D591-F2A943283CE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7084" y="4182384"/>
            <a:ext cx="409575" cy="428625"/>
          </a:xfrm>
          <a:prstGeom prst="rect">
            <a:avLst/>
          </a:prstGeom>
        </p:spPr>
      </p:pic>
      <p:pic>
        <p:nvPicPr>
          <p:cNvPr id="409" name="Graphic 408">
            <a:extLst>
              <a:ext uri="{FF2B5EF4-FFF2-40B4-BE49-F238E27FC236}">
                <a16:creationId xmlns:a16="http://schemas.microsoft.com/office/drawing/2014/main" id="{FB114EC1-AEDB-9AB6-2E3D-734F5DE8B9B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071619" y="5573034"/>
            <a:ext cx="400050" cy="409575"/>
          </a:xfrm>
          <a:prstGeom prst="rect">
            <a:avLst/>
          </a:prstGeom>
        </p:spPr>
      </p:pic>
      <p:pic>
        <p:nvPicPr>
          <p:cNvPr id="411" name="Graphic 410">
            <a:extLst>
              <a:ext uri="{FF2B5EF4-FFF2-40B4-BE49-F238E27FC236}">
                <a16:creationId xmlns:a16="http://schemas.microsoft.com/office/drawing/2014/main" id="{23E28BED-3B14-5C46-70CB-8D6451AC462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14399" y="5563509"/>
            <a:ext cx="390525" cy="41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D7B70-027E-FD91-19A1-370F8ECE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15C7405-715B-2687-6D4D-57D3DBB21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5671" y="2209042"/>
            <a:ext cx="85992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Data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E95C1FA-039C-9E22-7605-D5414C7FE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83" y="6088725"/>
            <a:ext cx="11452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Automation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3DE31DE3-ADB1-C38B-886A-E097FBAF5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546" y="6088725"/>
            <a:ext cx="90286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76119683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D6F3BBB-53CA-2821-3D47-4CE5A4365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70" y="3495894"/>
            <a:ext cx="104340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Renewable, reusable 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B0607-055B-8D57-4B3E-9D6F289990F3}"/>
              </a:ext>
            </a:extLst>
          </p:cNvPr>
          <p:cNvSpPr txBox="1"/>
          <p:nvPr/>
        </p:nvSpPr>
        <p:spPr>
          <a:xfrm>
            <a:off x="6886059" y="4771802"/>
            <a:ext cx="935266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/>
              <a:t>Waste generated in operations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E2EB6BD-8D7C-86B1-06F5-03CC5A8DF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32" y="4820395"/>
            <a:ext cx="107103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Sustainable product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91772CC-B189-4FAC-F2E9-CAC9F89BC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095" y="2279214"/>
            <a:ext cx="92692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Circular economy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ED1179E-1290-99B9-E209-995B451B8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009" y="2279214"/>
            <a:ext cx="92692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Global warming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2968738-17B5-2C29-BCF5-9DA795DD4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48" y="3495894"/>
            <a:ext cx="73660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/>
              <a:t>Reduce CO2,</a:t>
            </a:r>
          </a:p>
          <a:p>
            <a:pPr algn="ctr">
              <a:lnSpc>
                <a:spcPct val="95000"/>
              </a:lnSpc>
            </a:pPr>
            <a:r>
              <a:rPr lang="en-US" sz="900"/>
              <a:t>Less emissions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D00AADA9-2A88-8327-408F-87257E4E2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3529" y="3495894"/>
            <a:ext cx="92692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Clean water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41A9E73-0AB5-5516-BA0F-0385C8DCF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686" y="1624013"/>
            <a:ext cx="542925" cy="5429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C18F64A-CBD6-7433-A66B-76881C4E5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6389" y="1676400"/>
            <a:ext cx="542925" cy="4381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A0ECA2F-A82B-A3DF-0D8F-126F670412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8431" y="1666875"/>
            <a:ext cx="47625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6986AA0-3A8E-99DB-D9D4-56BCC5631A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41295" y="1638300"/>
            <a:ext cx="514350" cy="5143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BD0A074-2E1F-8640-95E9-E40A47368C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7323" y="1666875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AC3C698-506A-B8F1-77DF-166BE7ABC7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2742" y="1671638"/>
            <a:ext cx="438150" cy="4476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9066C5B-D6D1-0790-5B5F-385BA613A7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86003" y="1633538"/>
            <a:ext cx="561975" cy="52387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6C12801-3C65-977C-0663-FD64D49529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49379" y="1666875"/>
            <a:ext cx="485775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E0E3C51-1F73-32F7-D5B8-5787EDBF81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716077" y="1695450"/>
            <a:ext cx="647700" cy="40005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2C9D842-20EA-1436-7999-64C9839920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6736" y="2886755"/>
            <a:ext cx="504825" cy="4953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1FF1AF5-233B-219B-A361-D1E1EBCC926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060201" y="2896280"/>
            <a:ext cx="495300" cy="47625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B81E366-1466-B1B1-B901-559DD0F89B1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18906" y="2886755"/>
            <a:ext cx="495300" cy="4953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882BD78-26A7-DD63-FF9C-50B02207038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79395" y="2920093"/>
            <a:ext cx="438150" cy="42862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0AB34DA-E86A-3F6B-C033-8B7D3652360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773511" y="2867705"/>
            <a:ext cx="504825" cy="533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79496B0-5AC4-D4A5-F985-F29D1707FF4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068455" y="2891518"/>
            <a:ext cx="466725" cy="48577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1889D4F-65FD-D895-AAE0-F753EA74924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281240" y="2967718"/>
            <a:ext cx="571500" cy="3333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0024339-530B-009F-EDED-DBC6C4A5542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544616" y="2901043"/>
            <a:ext cx="495300" cy="46672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31E38512-E7E7-3DF6-1E1E-A636ACE2187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792277" y="2924855"/>
            <a:ext cx="495300" cy="4191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47A4297-622E-3609-BD2A-106FCF50855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20073" y="4127499"/>
            <a:ext cx="438150" cy="4953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435FE3F-8FEC-D3AD-48AC-A8387432EC1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088776" y="4203699"/>
            <a:ext cx="438150" cy="4191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88A0EF8-FF3C-84A9-0D40-4B1138E61E1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855137" y="4156074"/>
            <a:ext cx="352425" cy="46672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7C5B8E4-B6DF-23C2-6B8B-FF183F2E4C1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077467" y="4232274"/>
            <a:ext cx="552450" cy="39052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A282676-CAB9-1FD4-1D95-0377814B05B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344932" y="4156074"/>
            <a:ext cx="485775" cy="4667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0C5EFA5-1B07-4F0F-B80E-B133411FD07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597178" y="4165599"/>
            <a:ext cx="485775" cy="457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8D98D4F-3954-20DC-91AB-C3DD92FF32DE}"/>
              </a:ext>
            </a:extLst>
          </p:cNvPr>
          <p:cNvSpPr txBox="1"/>
          <p:nvPr/>
        </p:nvSpPr>
        <p:spPr>
          <a:xfrm>
            <a:off x="8157154" y="4771802"/>
            <a:ext cx="935266" cy="131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/>
              <a:t>Agriculture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92F3E6D-8883-28D0-0CA7-A7C74B6B11C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299856" y="4139762"/>
            <a:ext cx="533400" cy="5334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28C5726-754F-3427-3945-764838C5ABA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98433" y="4165216"/>
            <a:ext cx="600075" cy="4667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046CCA-4CDA-6BAE-D30B-9143B19EEF4A}"/>
              </a:ext>
            </a:extLst>
          </p:cNvPr>
          <p:cNvSpPr txBox="1"/>
          <p:nvPr/>
        </p:nvSpPr>
        <p:spPr>
          <a:xfrm>
            <a:off x="4330837" y="4771802"/>
            <a:ext cx="935266" cy="131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/>
              <a:t>Waste reduction</a:t>
            </a:r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4816CF2D-DCE1-BEB7-0243-18161C051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820395"/>
            <a:ext cx="107103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e-waste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11B97CFF-323C-6DCB-8781-2A1EC083EC9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0776716" y="4128924"/>
            <a:ext cx="476250" cy="47625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0D1B79E-B05B-56C7-94B0-3A9AF59F95BB}"/>
              </a:ext>
            </a:extLst>
          </p:cNvPr>
          <p:cNvSpPr txBox="1"/>
          <p:nvPr/>
        </p:nvSpPr>
        <p:spPr>
          <a:xfrm>
            <a:off x="10591800" y="4771802"/>
            <a:ext cx="935266" cy="131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/>
              <a:t>Sourcing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F7693F6-9B60-BBE5-9B6D-938E161FB71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67686" y="5479869"/>
            <a:ext cx="542925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26EFC9-E5FD-21CC-202A-AB73309FADE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2041151" y="5460819"/>
            <a:ext cx="533400" cy="4762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01BA229-85A4-D5FA-1A70-88A892B047C0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342719" y="5556069"/>
            <a:ext cx="447675" cy="381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A51B89A-75C2-1A21-1BA5-67C7BBF0014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4522245" y="5479869"/>
            <a:ext cx="552450" cy="457200"/>
          </a:xfrm>
          <a:prstGeom prst="rect">
            <a:avLst/>
          </a:prstGeom>
        </p:spPr>
      </p:pic>
      <p:sp>
        <p:nvSpPr>
          <p:cNvPr id="25" name="Rectangle 7">
            <a:extLst>
              <a:ext uri="{FF2B5EF4-FFF2-40B4-BE49-F238E27FC236}">
                <a16:creationId xmlns:a16="http://schemas.microsoft.com/office/drawing/2014/main" id="{3BDF6F3D-8ADA-4132-4E63-A38AEB12D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32" y="6083583"/>
            <a:ext cx="1071033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Cloud Metro Sustainability</a:t>
            </a: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73F5B0F5-72D8-B254-3C6F-E524419DD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335" y="6083583"/>
            <a:ext cx="1071033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Sustainable Operations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8724B5E-8FAB-42B7-61F0-94C092592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945" y="6083583"/>
            <a:ext cx="911223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Sustainable Systems</a:t>
            </a: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B9CF1F01-B792-7E51-5824-D6347764C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954" y="6083583"/>
            <a:ext cx="1071033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Sustainable 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7AB190-C540-BE70-2456-44F4EA89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Sustainability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82433C0D-5BAB-F713-7F16-C8479B60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87" y="2279214"/>
            <a:ext cx="92692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Sustainability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58D4B29-722E-4422-27E1-D877A50C7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664" y="2279214"/>
            <a:ext cx="92692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40994023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FF1AF-F664-3B23-B5EC-32744049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B8BBE-6889-A5F3-3D1F-FA53D35281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56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>
            <a:spLocks noChangeArrowheads="1"/>
          </p:cNvSpPr>
          <p:nvPr/>
        </p:nvSpPr>
        <p:spPr bwMode="auto">
          <a:xfrm>
            <a:off x="1899099" y="6039965"/>
            <a:ext cx="73660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/>
              <a:t>Police/</a:t>
            </a:r>
          </a:p>
          <a:p>
            <a:pPr algn="ctr">
              <a:lnSpc>
                <a:spcPct val="95000"/>
              </a:lnSpc>
            </a:pPr>
            <a:r>
              <a:rPr lang="en-US" sz="900"/>
              <a:t>self drive car</a:t>
            </a:r>
          </a:p>
        </p:txBody>
      </p:sp>
      <p:sp>
        <p:nvSpPr>
          <p:cNvPr id="59" name="Rectangle 5">
            <a:extLst>
              <a:ext uri="{FF2B5EF4-FFF2-40B4-BE49-F238E27FC236}">
                <a16:creationId xmlns:a16="http://schemas.microsoft.com/office/drawing/2014/main" id="{C4D2481A-80C5-4619-8FBE-2E25F3FB0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9889" y="2861527"/>
            <a:ext cx="90587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Supply chain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6108C9-CE4F-619C-C37D-C4B43DC52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2" y="2861527"/>
            <a:ext cx="844861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Logistics and navigation</a:t>
            </a:r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23014141-E4F2-62D5-5926-92D186ADD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55" y="2861527"/>
            <a:ext cx="90587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Backlog</a:t>
            </a:r>
          </a:p>
        </p:txBody>
      </p:sp>
      <p:sp>
        <p:nvSpPr>
          <p:cNvPr id="127" name="Title 1">
            <a:extLst>
              <a:ext uri="{FF2B5EF4-FFF2-40B4-BE49-F238E27FC236}">
                <a16:creationId xmlns:a16="http://schemas.microsoft.com/office/drawing/2014/main" id="{6042747B-5F69-5ADA-B301-7B0D478C1F45}"/>
              </a:ext>
            </a:extLst>
          </p:cNvPr>
          <p:cNvSpPr txBox="1">
            <a:spLocks/>
          </p:cNvSpPr>
          <p:nvPr/>
        </p:nvSpPr>
        <p:spPr>
          <a:xfrm>
            <a:off x="625671" y="3901968"/>
            <a:ext cx="2259678" cy="2492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Lato Light" panose="020F0302020204030203" pitchFamily="34" charset="0"/>
                <a:cs typeface="Lato Light" panose="020F0302020204030203" pitchFamily="34" charset="0"/>
              </a:defRPr>
            </a:lvl1pPr>
          </a:lstStyle>
          <a:p>
            <a:r>
              <a:rPr lang="en-US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Generic</a:t>
            </a:r>
          </a:p>
        </p:txBody>
      </p:sp>
      <p:sp>
        <p:nvSpPr>
          <p:cNvPr id="163" name="Title 1">
            <a:extLst>
              <a:ext uri="{FF2B5EF4-FFF2-40B4-BE49-F238E27FC236}">
                <a16:creationId xmlns:a16="http://schemas.microsoft.com/office/drawing/2014/main" id="{65BF97F5-6ABE-3BF7-984B-32064D1E1313}"/>
              </a:ext>
            </a:extLst>
          </p:cNvPr>
          <p:cNvSpPr txBox="1">
            <a:spLocks/>
          </p:cNvSpPr>
          <p:nvPr/>
        </p:nvSpPr>
        <p:spPr>
          <a:xfrm>
            <a:off x="623222" y="1631257"/>
            <a:ext cx="2259678" cy="2492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Lato Light" panose="020F0302020204030203" pitchFamily="34" charset="0"/>
                <a:cs typeface="Lato Light" panose="020F0302020204030203" pitchFamily="34" charset="0"/>
              </a:defRPr>
            </a:lvl1pPr>
          </a:lstStyle>
          <a:p>
            <a:r>
              <a:rPr lang="en-US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Logistics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B8510CA-C30B-1D18-C237-CB8C1B030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571" y="2861527"/>
            <a:ext cx="90587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Logistics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148AA8-AAF3-A387-234F-BE3D257AC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047" y="2265294"/>
            <a:ext cx="476250" cy="495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94A7791-B7CB-07C5-616D-4CE1D7603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6807" y="2331969"/>
            <a:ext cx="533400" cy="4286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A7BC18-0762-2842-1A2D-9CBC89955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9463" y="2303394"/>
            <a:ext cx="466725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ACA3F92-0B47-5B0A-8835-167E015E6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70941" y="2312919"/>
            <a:ext cx="495300" cy="447675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8BE82428-DF73-C2DF-DBAE-B6267745FD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1047" y="4565694"/>
            <a:ext cx="476250" cy="371475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3DD8C754-466E-E98C-8B15-2F2103CDDD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74895" y="4613319"/>
            <a:ext cx="657225" cy="32385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0E687D97-8CCD-6718-A0B1-18C9F303EF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2313" y="4594269"/>
            <a:ext cx="581025" cy="3429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C59C06DF-57A8-C9FF-03A8-F387DBAAAF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18554" y="4565694"/>
            <a:ext cx="600075" cy="371475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8D1E2DD5-0B5E-22D5-206C-AE54F20A33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57900" y="4327840"/>
            <a:ext cx="371475" cy="504825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A6A42873-D9D2-0422-EB75-8BBE5EAF1B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21191" y="4318315"/>
            <a:ext cx="361950" cy="51435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62A269E4-BFDB-8A28-7FBF-1D29C503E2F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65370" y="5492114"/>
            <a:ext cx="676275" cy="3810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C74B8CC3-11B0-BBC5-9531-F50E325459F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793530" y="4451394"/>
            <a:ext cx="552450" cy="485775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1A1DC091-1876-E811-2615-80E289A6FD1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53422" y="5434964"/>
            <a:ext cx="571500" cy="43815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0BE5C16B-9DEF-BD16-0070-E7B227AFF2C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14913" y="4527594"/>
            <a:ext cx="533400" cy="409575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F9F4B3DF-6A7A-9617-4EA8-8A0B1A63BCA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224213" y="5482589"/>
            <a:ext cx="657225" cy="390525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2E899767-24F5-6CD2-E9CD-DCE7DAF0AF6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537604" y="5549264"/>
            <a:ext cx="561975" cy="323850"/>
          </a:xfrm>
          <a:prstGeom prst="rect">
            <a:avLst/>
          </a:prstGeom>
        </p:spPr>
      </p:pic>
      <p:pic>
        <p:nvPicPr>
          <p:cNvPr id="318" name="Graphic 317">
            <a:extLst>
              <a:ext uri="{FF2B5EF4-FFF2-40B4-BE49-F238E27FC236}">
                <a16:creationId xmlns:a16="http://schemas.microsoft.com/office/drawing/2014/main" id="{D726FAF2-763A-B4EE-AFC4-CFAD4DC5FFB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848251" y="5406389"/>
            <a:ext cx="466725" cy="466725"/>
          </a:xfrm>
          <a:prstGeom prst="rect">
            <a:avLst/>
          </a:prstGeom>
        </p:spPr>
      </p:pic>
      <p:pic>
        <p:nvPicPr>
          <p:cNvPr id="320" name="Graphic 319">
            <a:extLst>
              <a:ext uri="{FF2B5EF4-FFF2-40B4-BE49-F238E27FC236}">
                <a16:creationId xmlns:a16="http://schemas.microsoft.com/office/drawing/2014/main" id="{CDBBB1D5-3884-C8AA-5A9C-7743900D5CE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242812" y="5492114"/>
            <a:ext cx="609600" cy="381000"/>
          </a:xfrm>
          <a:prstGeom prst="rect">
            <a:avLst/>
          </a:prstGeom>
        </p:spPr>
      </p:pic>
      <p:pic>
        <p:nvPicPr>
          <p:cNvPr id="322" name="Graphic 321">
            <a:extLst>
              <a:ext uri="{FF2B5EF4-FFF2-40B4-BE49-F238E27FC236}">
                <a16:creationId xmlns:a16="http://schemas.microsoft.com/office/drawing/2014/main" id="{5A257EBA-776E-7F03-B038-2EEB9B8484D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038837" y="5425439"/>
            <a:ext cx="609600" cy="447675"/>
          </a:xfrm>
          <a:prstGeom prst="rect">
            <a:avLst/>
          </a:prstGeom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DD19420E-A01C-E65F-405E-623CADE2F99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373541" y="5596889"/>
            <a:ext cx="857250" cy="276225"/>
          </a:xfrm>
          <a:prstGeom prst="rect">
            <a:avLst/>
          </a:prstGeom>
        </p:spPr>
      </p:pic>
      <p:pic>
        <p:nvPicPr>
          <p:cNvPr id="328" name="Graphic 327">
            <a:extLst>
              <a:ext uri="{FF2B5EF4-FFF2-40B4-BE49-F238E27FC236}">
                <a16:creationId xmlns:a16="http://schemas.microsoft.com/office/drawing/2014/main" id="{B0C03694-9D4D-84A4-7BC2-EA4E79C4E35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376162" y="4308790"/>
            <a:ext cx="342900" cy="5238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A6994F-957E-67A6-126B-67777CF944D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698852" y="5611207"/>
            <a:ext cx="733425" cy="228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64E226D-B958-9795-F9CC-0B144F5E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Transportation</a:t>
            </a:r>
          </a:p>
        </p:txBody>
      </p:sp>
    </p:spTree>
    <p:extLst>
      <p:ext uri="{BB962C8B-B14F-4D97-AF65-F5344CB8AC3E}">
        <p14:creationId xmlns:p14="http://schemas.microsoft.com/office/powerpoint/2010/main" val="83326337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FBBE6C7-5C55-98D2-F825-9F1AD9BE2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665" y="2223191"/>
            <a:ext cx="670466" cy="13587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Win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C86DBB-B3AE-F35A-8BD1-AC3B73D2C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642" y="2223191"/>
            <a:ext cx="670466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Empathy, nurture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2ACEC5F-8D7E-20FD-2B69-BD258CE57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17" y="2223191"/>
            <a:ext cx="113233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Inclusion/diversity 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BB0915B2-6995-D20C-9F93-C6F9E71FD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68" y="2223191"/>
            <a:ext cx="7683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Diversity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E6B63DC-9038-D3D4-B943-B68843AF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015" y="2223191"/>
            <a:ext cx="7683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Connection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2819763-C449-5104-668F-E07C3437F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6915" y="2223191"/>
            <a:ext cx="670466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/>
              <a:t>Teamwork,</a:t>
            </a:r>
          </a:p>
          <a:p>
            <a:pPr algn="ctr"/>
            <a:r>
              <a:rPr lang="en-US" sz="900"/>
              <a:t>inclusion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DD52E49-2413-B0E0-4BAC-5A22540B6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1162" y="2223191"/>
            <a:ext cx="55463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Ideas</a:t>
            </a: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82AD5CC7-A5F9-59A3-1249-AB6AA545B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2719" y="2223191"/>
            <a:ext cx="55463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Ideas</a:t>
            </a:r>
          </a:p>
        </p:txBody>
      </p:sp>
      <p:sp>
        <p:nvSpPr>
          <p:cNvPr id="67" name="Rectangle 5">
            <a:extLst>
              <a:ext uri="{FF2B5EF4-FFF2-40B4-BE49-F238E27FC236}">
                <a16:creationId xmlns:a16="http://schemas.microsoft.com/office/drawing/2014/main" id="{01C439C2-4EE4-0BBA-3AAB-9D4B3B6DD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407" y="4762351"/>
            <a:ext cx="81948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Mindfulness</a:t>
            </a:r>
          </a:p>
        </p:txBody>
      </p:sp>
      <p:sp>
        <p:nvSpPr>
          <p:cNvPr id="69" name="Rectangle 5">
            <a:extLst>
              <a:ext uri="{FF2B5EF4-FFF2-40B4-BE49-F238E27FC236}">
                <a16:creationId xmlns:a16="http://schemas.microsoft.com/office/drawing/2014/main" id="{3FD94A2E-A8DE-7CBC-F51F-9A3ADF277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6784" y="4762351"/>
            <a:ext cx="78761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Wellbeing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6600F201-F72F-3367-FC51-A3BCAE59E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633" y="6114707"/>
            <a:ext cx="7683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Simplify</a:t>
            </a: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3C30103B-612C-2E8E-F67E-657C0415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812" y="4762351"/>
            <a:ext cx="7683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Education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EAAC0F8A-BA1E-D274-FDEF-6982B3064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35" y="4762351"/>
            <a:ext cx="7683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Web training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5D029C-DBC9-6B1B-57B8-F7E1E807E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57" y="4762351"/>
            <a:ext cx="670466" cy="13587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Longevity</a:t>
            </a: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93ACA410-598B-3E3C-638E-4F94E087A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56" y="6073348"/>
            <a:ext cx="844861" cy="13157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Juniper Voice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BF15E7F-860C-FE71-554C-591ED8B2C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4831" y="2209800"/>
            <a:ext cx="55463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3D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D1C22C-3B9F-DFFC-7DD4-3B0DF9E1A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111" y="1607702"/>
            <a:ext cx="514350" cy="5048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77C433C-5A1C-A201-33BD-5E3D8814B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6656" y="1722002"/>
            <a:ext cx="561975" cy="39052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6E4BE59-41D4-DA4F-EF83-CB56FCC10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5590" y="1655327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5C414C-3DB3-649C-B471-11877F0114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64023" y="1626752"/>
            <a:ext cx="476250" cy="4857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753EED0-2C74-AF01-1117-1063440D2A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35988" y="1655327"/>
            <a:ext cx="485775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D51E304-9D32-F928-B8EE-690E0E98E0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53973" y="1702952"/>
            <a:ext cx="323850" cy="40957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9D50014-CFC9-184D-F146-A1E604AF4F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21319" y="1626752"/>
            <a:ext cx="314325" cy="48577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55567B9-09DC-70F9-DC12-214911B534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06201" y="1541027"/>
            <a:ext cx="447675" cy="5715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A67A5C1-8B9A-A7EE-5B6F-94116C1F89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99263" y="1607702"/>
            <a:ext cx="485775" cy="50482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DFFA0CD-FD29-AC11-3409-29B0DCF0C8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4586" y="3061402"/>
            <a:ext cx="533400" cy="48577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3A040C9-A15C-6164-BFB4-5F3C0DE72C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26181" y="3032827"/>
            <a:ext cx="542925" cy="51435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631FC3C-854D-3AFB-D83E-AA8DC44BAB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297490" y="3042352"/>
            <a:ext cx="533400" cy="504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797B8E2D-109B-F80B-8991-C066D7C0FB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559261" y="3061402"/>
            <a:ext cx="485775" cy="48577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06EF786-620C-1A1D-0645-0A33AA4655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45513" y="3004252"/>
            <a:ext cx="466725" cy="542925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62FCF2CE-C322-441F-5B19-95A7912F62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149211" y="3051877"/>
            <a:ext cx="333375" cy="4953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15034C80-05BE-B539-7FEC-46319CBBD3E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610963" y="3128077"/>
            <a:ext cx="438150" cy="4191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B3F722F2-BDDF-7852-4615-DAFAE22D884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16544" y="3023302"/>
            <a:ext cx="523875" cy="523875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103A608A-2C63-8BBC-43FA-4671764E4C4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941416" y="5553142"/>
            <a:ext cx="523875" cy="371475"/>
          </a:xfrm>
          <a:prstGeom prst="rect">
            <a:avLst/>
          </a:prstGeom>
        </p:spPr>
      </p:pic>
      <p:pic>
        <p:nvPicPr>
          <p:cNvPr id="308" name="Graphic 307">
            <a:extLst>
              <a:ext uri="{FF2B5EF4-FFF2-40B4-BE49-F238E27FC236}">
                <a16:creationId xmlns:a16="http://schemas.microsoft.com/office/drawing/2014/main" id="{8CAC0525-428A-ABB5-0EB5-FD4810C7D2F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66024" y="4186701"/>
            <a:ext cx="390525" cy="390525"/>
          </a:xfrm>
          <a:prstGeom prst="rect">
            <a:avLst/>
          </a:prstGeom>
        </p:spPr>
      </p:pic>
      <p:pic>
        <p:nvPicPr>
          <p:cNvPr id="311" name="Graphic 310">
            <a:extLst>
              <a:ext uri="{FF2B5EF4-FFF2-40B4-BE49-F238E27FC236}">
                <a16:creationId xmlns:a16="http://schemas.microsoft.com/office/drawing/2014/main" id="{06B681AE-B3D7-A466-98DF-97591A3DC8E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083331" y="4091451"/>
            <a:ext cx="428625" cy="485775"/>
          </a:xfrm>
          <a:prstGeom prst="rect">
            <a:avLst/>
          </a:prstGeom>
        </p:spPr>
      </p:pic>
      <p:pic>
        <p:nvPicPr>
          <p:cNvPr id="313" name="Graphic 312">
            <a:extLst>
              <a:ext uri="{FF2B5EF4-FFF2-40B4-BE49-F238E27FC236}">
                <a16:creationId xmlns:a16="http://schemas.microsoft.com/office/drawing/2014/main" id="{3C97A50C-16F2-32DF-B83A-78C6A925143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54640" y="4158126"/>
            <a:ext cx="419100" cy="419100"/>
          </a:xfrm>
          <a:prstGeom prst="rect">
            <a:avLst/>
          </a:prstGeom>
        </p:spPr>
      </p:pic>
      <p:pic>
        <p:nvPicPr>
          <p:cNvPr id="315" name="Graphic 314">
            <a:extLst>
              <a:ext uri="{FF2B5EF4-FFF2-40B4-BE49-F238E27FC236}">
                <a16:creationId xmlns:a16="http://schemas.microsoft.com/office/drawing/2014/main" id="{0528BBD0-8E27-C9B0-BC63-8F3886DE343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76858" y="5564895"/>
            <a:ext cx="438150" cy="419100"/>
          </a:xfrm>
          <a:prstGeom prst="rect">
            <a:avLst/>
          </a:prstGeom>
        </p:spPr>
      </p:pic>
      <p:pic>
        <p:nvPicPr>
          <p:cNvPr id="317" name="Graphic 316">
            <a:extLst>
              <a:ext uri="{FF2B5EF4-FFF2-40B4-BE49-F238E27FC236}">
                <a16:creationId xmlns:a16="http://schemas.microsoft.com/office/drawing/2014/main" id="{EA932DF4-5FB9-6730-84A9-AD0ECF8C0E4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256548" y="4110501"/>
            <a:ext cx="542925" cy="466725"/>
          </a:xfrm>
          <a:prstGeom prst="rect">
            <a:avLst/>
          </a:prstGeom>
        </p:spPr>
      </p:pic>
      <p:pic>
        <p:nvPicPr>
          <p:cNvPr id="319" name="Graphic 318">
            <a:extLst>
              <a:ext uri="{FF2B5EF4-FFF2-40B4-BE49-F238E27FC236}">
                <a16:creationId xmlns:a16="http://schemas.microsoft.com/office/drawing/2014/main" id="{26508A41-C7CC-C45F-BC4A-C1627A740FD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019525" y="4196226"/>
            <a:ext cx="542925" cy="381000"/>
          </a:xfrm>
          <a:prstGeom prst="rect">
            <a:avLst/>
          </a:prstGeom>
        </p:spPr>
      </p:pic>
      <p:pic>
        <p:nvPicPr>
          <p:cNvPr id="321" name="Graphic 320">
            <a:extLst>
              <a:ext uri="{FF2B5EF4-FFF2-40B4-BE49-F238E27FC236}">
                <a16:creationId xmlns:a16="http://schemas.microsoft.com/office/drawing/2014/main" id="{6C509DA4-5C36-873B-04CD-A45F7C915DB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533418" y="4072401"/>
            <a:ext cx="514350" cy="504825"/>
          </a:xfrm>
          <a:prstGeom prst="rect">
            <a:avLst/>
          </a:prstGeom>
        </p:spPr>
      </p:pic>
      <p:pic>
        <p:nvPicPr>
          <p:cNvPr id="323" name="Graphic 322">
            <a:extLst>
              <a:ext uri="{FF2B5EF4-FFF2-40B4-BE49-F238E27FC236}">
                <a16:creationId xmlns:a16="http://schemas.microsoft.com/office/drawing/2014/main" id="{8E3174CF-5563-30F2-9099-82CBC12CCE9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789738" y="4072401"/>
            <a:ext cx="504825" cy="504825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1186B1AF-1BF9-5455-7CB9-2FB6DC95A7B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866021" y="5426058"/>
            <a:ext cx="409575" cy="533400"/>
          </a:xfrm>
          <a:prstGeom prst="rect">
            <a:avLst/>
          </a:prstGeom>
        </p:spPr>
      </p:pic>
      <p:pic>
        <p:nvPicPr>
          <p:cNvPr id="327" name="Graphic 326">
            <a:extLst>
              <a:ext uri="{FF2B5EF4-FFF2-40B4-BE49-F238E27FC236}">
                <a16:creationId xmlns:a16="http://schemas.microsoft.com/office/drawing/2014/main" id="{B4C8445C-EA41-F170-61FF-8D59628BFF3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51736" y="5479024"/>
            <a:ext cx="419100" cy="419100"/>
          </a:xfrm>
          <a:prstGeom prst="rect">
            <a:avLst/>
          </a:prstGeom>
        </p:spPr>
      </p:pic>
      <p:pic>
        <p:nvPicPr>
          <p:cNvPr id="329" name="Graphic 328">
            <a:extLst>
              <a:ext uri="{FF2B5EF4-FFF2-40B4-BE49-F238E27FC236}">
                <a16:creationId xmlns:a16="http://schemas.microsoft.com/office/drawing/2014/main" id="{EE458381-8ABE-377A-CEE7-3241E063DE7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35706" y="5450449"/>
            <a:ext cx="523875" cy="447675"/>
          </a:xfrm>
          <a:prstGeom prst="rect">
            <a:avLst/>
          </a:prstGeom>
        </p:spPr>
      </p:pic>
      <p:pic>
        <p:nvPicPr>
          <p:cNvPr id="331" name="Graphic 330">
            <a:extLst>
              <a:ext uri="{FF2B5EF4-FFF2-40B4-BE49-F238E27FC236}">
                <a16:creationId xmlns:a16="http://schemas.microsoft.com/office/drawing/2014/main" id="{DF7B5FC3-A0AB-BEBC-5D46-D6FE3467162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302253" y="5507599"/>
            <a:ext cx="523875" cy="3905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7CEF74-26ED-D78D-7874-076C9C2DC1F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544523" y="4185139"/>
            <a:ext cx="523875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7279694-BA5D-C870-B5F2-94DEDF4EE2E8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5788986" y="4242391"/>
            <a:ext cx="571500" cy="4572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924FB0B7-DEDF-11BB-1840-6D663B1B3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6114707"/>
            <a:ext cx="76835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Play video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F7D71D0-3836-D38F-5C50-A1CD885188C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780213" y="3006090"/>
            <a:ext cx="523875" cy="495300"/>
          </a:xfrm>
          <a:prstGeom prst="rect">
            <a:avLst/>
          </a:prstGeom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C5C949C4-5E1C-AB82-CCA3-03E49B9B2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407" y="3581400"/>
            <a:ext cx="81948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Celebration, fun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689D9F6-AD79-F356-C148-082291E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Generic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1004B33-8B1A-4F57-A057-EE076F86D06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357492" y="5390436"/>
            <a:ext cx="482927" cy="449037"/>
          </a:xfrm>
          <a:prstGeom prst="rect">
            <a:avLst/>
          </a:prstGeom>
        </p:spPr>
      </p:pic>
      <p:sp>
        <p:nvSpPr>
          <p:cNvPr id="20" name="Rectangle 5">
            <a:extLst>
              <a:ext uri="{FF2B5EF4-FFF2-40B4-BE49-F238E27FC236}">
                <a16:creationId xmlns:a16="http://schemas.microsoft.com/office/drawing/2014/main" id="{B7B5DEA1-9F45-CCD2-F618-4421ED1F9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507" y="5972356"/>
            <a:ext cx="102289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Community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39131A0-F061-D557-76F3-CBAE584B9EB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619143" y="5543667"/>
            <a:ext cx="428625" cy="28575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3F01C8C-87BC-8851-CC19-4CC72F87FB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0922315" y="5467467"/>
            <a:ext cx="3619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047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aphic 7">
            <a:extLst>
              <a:ext uri="{FF2B5EF4-FFF2-40B4-BE49-F238E27FC236}">
                <a16:creationId xmlns:a16="http://schemas.microsoft.com/office/drawing/2014/main" id="{E426810C-5B32-81B7-6E68-652111697FFA}"/>
              </a:ext>
            </a:extLst>
          </p:cNvPr>
          <p:cNvGrpSpPr/>
          <p:nvPr/>
        </p:nvGrpSpPr>
        <p:grpSpPr>
          <a:xfrm>
            <a:off x="3483407" y="4381505"/>
            <a:ext cx="216217" cy="317468"/>
            <a:chOff x="5959317" y="4423980"/>
            <a:chExt cx="216217" cy="317468"/>
          </a:xfrm>
          <a:solidFill>
            <a:srgbClr val="323232"/>
          </a:solidFill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BC6DF7B-86E8-02ED-3CEF-0A8FD0457228}"/>
                </a:ext>
              </a:extLst>
            </p:cNvPr>
            <p:cNvSpPr/>
            <p:nvPr/>
          </p:nvSpPr>
          <p:spPr>
            <a:xfrm>
              <a:off x="5959317" y="4423980"/>
              <a:ext cx="216217" cy="226599"/>
            </a:xfrm>
            <a:custGeom>
              <a:avLst/>
              <a:gdLst>
                <a:gd name="connsiteX0" fmla="*/ 42386 w 216217"/>
                <a:gd name="connsiteY0" fmla="*/ 16193 h 226599"/>
                <a:gd name="connsiteX1" fmla="*/ 104204 w 216217"/>
                <a:gd name="connsiteY1" fmla="*/ 0 h 226599"/>
                <a:gd name="connsiteX2" fmla="*/ 184309 w 216217"/>
                <a:gd name="connsiteY2" fmla="*/ 23051 h 226599"/>
                <a:gd name="connsiteX3" fmla="*/ 216217 w 216217"/>
                <a:gd name="connsiteY3" fmla="*/ 91250 h 226599"/>
                <a:gd name="connsiteX4" fmla="*/ 202406 w 216217"/>
                <a:gd name="connsiteY4" fmla="*/ 137922 h 226599"/>
                <a:gd name="connsiteX5" fmla="*/ 171355 w 216217"/>
                <a:gd name="connsiteY5" fmla="*/ 167354 h 226599"/>
                <a:gd name="connsiteX6" fmla="*/ 156305 w 216217"/>
                <a:gd name="connsiteY6" fmla="*/ 179070 h 226599"/>
                <a:gd name="connsiteX7" fmla="*/ 139922 w 216217"/>
                <a:gd name="connsiteY7" fmla="*/ 201454 h 226599"/>
                <a:gd name="connsiteX8" fmla="*/ 137160 w 216217"/>
                <a:gd name="connsiteY8" fmla="*/ 226600 h 226599"/>
                <a:gd name="connsiteX9" fmla="*/ 79343 w 216217"/>
                <a:gd name="connsiteY9" fmla="*/ 226600 h 226599"/>
                <a:gd name="connsiteX10" fmla="*/ 86106 w 216217"/>
                <a:gd name="connsiteY10" fmla="*/ 176784 h 226599"/>
                <a:gd name="connsiteX11" fmla="*/ 114585 w 216217"/>
                <a:gd name="connsiteY11" fmla="*/ 145161 h 226599"/>
                <a:gd name="connsiteX12" fmla="*/ 130111 w 216217"/>
                <a:gd name="connsiteY12" fmla="*/ 132969 h 226599"/>
                <a:gd name="connsiteX13" fmla="*/ 142398 w 216217"/>
                <a:gd name="connsiteY13" fmla="*/ 120396 h 226599"/>
                <a:gd name="connsiteX14" fmla="*/ 150876 w 216217"/>
                <a:gd name="connsiteY14" fmla="*/ 94583 h 226599"/>
                <a:gd name="connsiteX15" fmla="*/ 141446 w 216217"/>
                <a:gd name="connsiteY15" fmla="*/ 65056 h 226599"/>
                <a:gd name="connsiteX16" fmla="*/ 106870 w 216217"/>
                <a:gd name="connsiteY16" fmla="*/ 51721 h 226599"/>
                <a:gd name="connsiteX17" fmla="*/ 71914 w 216217"/>
                <a:gd name="connsiteY17" fmla="*/ 68104 h 226599"/>
                <a:gd name="connsiteX18" fmla="*/ 61626 w 216217"/>
                <a:gd name="connsiteY18" fmla="*/ 102203 h 226599"/>
                <a:gd name="connsiteX19" fmla="*/ 0 w 216217"/>
                <a:gd name="connsiteY19" fmla="*/ 102203 h 226599"/>
                <a:gd name="connsiteX20" fmla="*/ 42386 w 216217"/>
                <a:gd name="connsiteY20" fmla="*/ 16097 h 22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6217" h="226599">
                  <a:moveTo>
                    <a:pt x="42386" y="16193"/>
                  </a:moveTo>
                  <a:cubicBezTo>
                    <a:pt x="59150" y="5429"/>
                    <a:pt x="79724" y="0"/>
                    <a:pt x="104204" y="0"/>
                  </a:cubicBezTo>
                  <a:cubicBezTo>
                    <a:pt x="136303" y="0"/>
                    <a:pt x="162973" y="7715"/>
                    <a:pt x="184309" y="23051"/>
                  </a:cubicBezTo>
                  <a:cubicBezTo>
                    <a:pt x="205549" y="38386"/>
                    <a:pt x="216217" y="61151"/>
                    <a:pt x="216217" y="91250"/>
                  </a:cubicBezTo>
                  <a:cubicBezTo>
                    <a:pt x="216217" y="109728"/>
                    <a:pt x="211645" y="125254"/>
                    <a:pt x="202406" y="137922"/>
                  </a:cubicBezTo>
                  <a:cubicBezTo>
                    <a:pt x="196977" y="145637"/>
                    <a:pt x="186690" y="155448"/>
                    <a:pt x="171355" y="167354"/>
                  </a:cubicBezTo>
                  <a:lnTo>
                    <a:pt x="156305" y="179070"/>
                  </a:lnTo>
                  <a:cubicBezTo>
                    <a:pt x="148114" y="185452"/>
                    <a:pt x="142589" y="192977"/>
                    <a:pt x="139922" y="201454"/>
                  </a:cubicBezTo>
                  <a:cubicBezTo>
                    <a:pt x="138207" y="206883"/>
                    <a:pt x="137255" y="215265"/>
                    <a:pt x="137160" y="226600"/>
                  </a:cubicBezTo>
                  <a:lnTo>
                    <a:pt x="79343" y="226600"/>
                  </a:lnTo>
                  <a:cubicBezTo>
                    <a:pt x="80200" y="202597"/>
                    <a:pt x="82486" y="186023"/>
                    <a:pt x="86106" y="176784"/>
                  </a:cubicBezTo>
                  <a:cubicBezTo>
                    <a:pt x="89821" y="167640"/>
                    <a:pt x="99250" y="157067"/>
                    <a:pt x="114585" y="145161"/>
                  </a:cubicBezTo>
                  <a:lnTo>
                    <a:pt x="130111" y="132969"/>
                  </a:lnTo>
                  <a:cubicBezTo>
                    <a:pt x="135255" y="129159"/>
                    <a:pt x="139351" y="124968"/>
                    <a:pt x="142398" y="120396"/>
                  </a:cubicBezTo>
                  <a:cubicBezTo>
                    <a:pt x="148018" y="112586"/>
                    <a:pt x="150876" y="104013"/>
                    <a:pt x="150876" y="94583"/>
                  </a:cubicBezTo>
                  <a:cubicBezTo>
                    <a:pt x="150876" y="83820"/>
                    <a:pt x="147732" y="73914"/>
                    <a:pt x="141446" y="65056"/>
                  </a:cubicBezTo>
                  <a:cubicBezTo>
                    <a:pt x="135160" y="56197"/>
                    <a:pt x="123634" y="51721"/>
                    <a:pt x="106870" y="51721"/>
                  </a:cubicBezTo>
                  <a:cubicBezTo>
                    <a:pt x="90106" y="51721"/>
                    <a:pt x="78771" y="57150"/>
                    <a:pt x="71914" y="68104"/>
                  </a:cubicBezTo>
                  <a:cubicBezTo>
                    <a:pt x="65055" y="79058"/>
                    <a:pt x="61626" y="90392"/>
                    <a:pt x="61626" y="102203"/>
                  </a:cubicBezTo>
                  <a:lnTo>
                    <a:pt x="0" y="102203"/>
                  </a:lnTo>
                  <a:cubicBezTo>
                    <a:pt x="1714" y="61722"/>
                    <a:pt x="15811" y="32957"/>
                    <a:pt x="42386" y="160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A85C583-F37F-53EF-39FE-01CD74335F46}"/>
                </a:ext>
              </a:extLst>
            </p:cNvPr>
            <p:cNvSpPr/>
            <p:nvPr/>
          </p:nvSpPr>
          <p:spPr>
            <a:xfrm>
              <a:off x="6037040" y="4679822"/>
              <a:ext cx="63722" cy="61626"/>
            </a:xfrm>
            <a:custGeom>
              <a:avLst/>
              <a:gdLst>
                <a:gd name="connsiteX0" fmla="*/ 0 w 63722"/>
                <a:gd name="connsiteY0" fmla="*/ 0 h 61626"/>
                <a:gd name="connsiteX1" fmla="*/ 63722 w 63722"/>
                <a:gd name="connsiteY1" fmla="*/ 0 h 61626"/>
                <a:gd name="connsiteX2" fmla="*/ 63722 w 63722"/>
                <a:gd name="connsiteY2" fmla="*/ 61627 h 61626"/>
                <a:gd name="connsiteX3" fmla="*/ 0 w 63722"/>
                <a:gd name="connsiteY3" fmla="*/ 61627 h 61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2" h="61626">
                  <a:moveTo>
                    <a:pt x="0" y="0"/>
                  </a:moveTo>
                  <a:lnTo>
                    <a:pt x="63722" y="0"/>
                  </a:lnTo>
                  <a:lnTo>
                    <a:pt x="63722" y="61627"/>
                  </a:lnTo>
                  <a:lnTo>
                    <a:pt x="0" y="6162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aphic 7">
            <a:extLst>
              <a:ext uri="{FF2B5EF4-FFF2-40B4-BE49-F238E27FC236}">
                <a16:creationId xmlns:a16="http://schemas.microsoft.com/office/drawing/2014/main" id="{9C570719-946C-B679-B09A-CCBF5619716E}"/>
              </a:ext>
            </a:extLst>
          </p:cNvPr>
          <p:cNvGrpSpPr/>
          <p:nvPr/>
        </p:nvGrpSpPr>
        <p:grpSpPr>
          <a:xfrm>
            <a:off x="4750114" y="4372266"/>
            <a:ext cx="95154" cy="335946"/>
            <a:chOff x="7245477" y="4414741"/>
            <a:chExt cx="95154" cy="335946"/>
          </a:xfrm>
          <a:solidFill>
            <a:srgbClr val="323232"/>
          </a:solidFill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20A647-6F1D-FC76-B63E-9D443CB2A07F}"/>
                </a:ext>
              </a:extLst>
            </p:cNvPr>
            <p:cNvSpPr/>
            <p:nvPr/>
          </p:nvSpPr>
          <p:spPr>
            <a:xfrm>
              <a:off x="7258526" y="4681155"/>
              <a:ext cx="68960" cy="69532"/>
            </a:xfrm>
            <a:custGeom>
              <a:avLst/>
              <a:gdLst>
                <a:gd name="connsiteX0" fmla="*/ 34480 w 68960"/>
                <a:gd name="connsiteY0" fmla="*/ 69533 h 69532"/>
                <a:gd name="connsiteX1" fmla="*/ 0 w 68960"/>
                <a:gd name="connsiteY1" fmla="*/ 35052 h 69532"/>
                <a:gd name="connsiteX2" fmla="*/ 34480 w 68960"/>
                <a:gd name="connsiteY2" fmla="*/ 0 h 69532"/>
                <a:gd name="connsiteX3" fmla="*/ 68961 w 68960"/>
                <a:gd name="connsiteY3" fmla="*/ 35052 h 69532"/>
                <a:gd name="connsiteX4" fmla="*/ 34480 w 68960"/>
                <a:gd name="connsiteY4" fmla="*/ 69533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60" h="69532">
                  <a:moveTo>
                    <a:pt x="34480" y="69533"/>
                  </a:moveTo>
                  <a:cubicBezTo>
                    <a:pt x="15335" y="69533"/>
                    <a:pt x="0" y="53626"/>
                    <a:pt x="0" y="35052"/>
                  </a:cubicBezTo>
                  <a:cubicBezTo>
                    <a:pt x="0" y="16478"/>
                    <a:pt x="15335" y="0"/>
                    <a:pt x="34480" y="0"/>
                  </a:cubicBezTo>
                  <a:cubicBezTo>
                    <a:pt x="53626" y="0"/>
                    <a:pt x="68961" y="16383"/>
                    <a:pt x="68961" y="35052"/>
                  </a:cubicBezTo>
                  <a:cubicBezTo>
                    <a:pt x="68961" y="53721"/>
                    <a:pt x="53626" y="69533"/>
                    <a:pt x="34480" y="69533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3A8D921-F118-BB45-78F8-5B428FC8794B}"/>
                </a:ext>
              </a:extLst>
            </p:cNvPr>
            <p:cNvSpPr/>
            <p:nvPr/>
          </p:nvSpPr>
          <p:spPr>
            <a:xfrm>
              <a:off x="7245477" y="4414741"/>
              <a:ext cx="95154" cy="236220"/>
            </a:xfrm>
            <a:custGeom>
              <a:avLst/>
              <a:gdLst>
                <a:gd name="connsiteX0" fmla="*/ 74295 w 95154"/>
                <a:gd name="connsiteY0" fmla="*/ 166688 h 236220"/>
                <a:gd name="connsiteX1" fmla="*/ 63055 w 95154"/>
                <a:gd name="connsiteY1" fmla="*/ 236220 h 236220"/>
                <a:gd name="connsiteX2" fmla="*/ 31909 w 95154"/>
                <a:gd name="connsiteY2" fmla="*/ 236220 h 236220"/>
                <a:gd name="connsiteX3" fmla="*/ 20764 w 95154"/>
                <a:gd name="connsiteY3" fmla="*/ 166688 h 236220"/>
                <a:gd name="connsiteX4" fmla="*/ 0 w 95154"/>
                <a:gd name="connsiteY4" fmla="*/ 30575 h 236220"/>
                <a:gd name="connsiteX5" fmla="*/ 47530 w 95154"/>
                <a:gd name="connsiteY5" fmla="*/ 0 h 236220"/>
                <a:gd name="connsiteX6" fmla="*/ 95155 w 95154"/>
                <a:gd name="connsiteY6" fmla="*/ 30575 h 236220"/>
                <a:gd name="connsiteX7" fmla="*/ 74390 w 95154"/>
                <a:gd name="connsiteY7" fmla="*/ 166688 h 236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54" h="236220">
                  <a:moveTo>
                    <a:pt x="74295" y="166688"/>
                  </a:moveTo>
                  <a:lnTo>
                    <a:pt x="63055" y="236220"/>
                  </a:lnTo>
                  <a:lnTo>
                    <a:pt x="31909" y="236220"/>
                  </a:lnTo>
                  <a:lnTo>
                    <a:pt x="20764" y="166688"/>
                  </a:lnTo>
                  <a:cubicBezTo>
                    <a:pt x="9525" y="96679"/>
                    <a:pt x="0" y="49054"/>
                    <a:pt x="0" y="30575"/>
                  </a:cubicBezTo>
                  <a:cubicBezTo>
                    <a:pt x="0" y="9049"/>
                    <a:pt x="18193" y="0"/>
                    <a:pt x="47530" y="0"/>
                  </a:cubicBezTo>
                  <a:cubicBezTo>
                    <a:pt x="76867" y="0"/>
                    <a:pt x="95155" y="9049"/>
                    <a:pt x="95155" y="30575"/>
                  </a:cubicBezTo>
                  <a:cubicBezTo>
                    <a:pt x="95155" y="49054"/>
                    <a:pt x="85630" y="96584"/>
                    <a:pt x="74390" y="16668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2D90B746-0DEB-3DD1-EE58-BE490CBD0581}"/>
              </a:ext>
            </a:extLst>
          </p:cNvPr>
          <p:cNvSpPr/>
          <p:nvPr/>
        </p:nvSpPr>
        <p:spPr>
          <a:xfrm>
            <a:off x="903060" y="4438957"/>
            <a:ext cx="238466" cy="202564"/>
          </a:xfrm>
          <a:custGeom>
            <a:avLst/>
            <a:gdLst>
              <a:gd name="connsiteX0" fmla="*/ 181868 w 238466"/>
              <a:gd name="connsiteY0" fmla="*/ 66032 h 202564"/>
              <a:gd name="connsiteX1" fmla="*/ 126909 w 238466"/>
              <a:gd name="connsiteY1" fmla="*/ 162140 h 202564"/>
              <a:gd name="connsiteX2" fmla="*/ 105287 w 238466"/>
              <a:gd name="connsiteY2" fmla="*/ 194715 h 202564"/>
              <a:gd name="connsiteX3" fmla="*/ 69092 w 238466"/>
              <a:gd name="connsiteY3" fmla="*/ 201383 h 202564"/>
              <a:gd name="connsiteX4" fmla="*/ 46041 w 238466"/>
              <a:gd name="connsiteY4" fmla="*/ 153376 h 202564"/>
              <a:gd name="connsiteX5" fmla="*/ 1750 w 238466"/>
              <a:gd name="connsiteY5" fmla="*/ 111848 h 202564"/>
              <a:gd name="connsiteX6" fmla="*/ 32516 w 238466"/>
              <a:gd name="connsiteY6" fmla="*/ 89178 h 202564"/>
              <a:gd name="connsiteX7" fmla="*/ 70997 w 238466"/>
              <a:gd name="connsiteY7" fmla="*/ 107561 h 202564"/>
              <a:gd name="connsiteX8" fmla="*/ 95190 w 238466"/>
              <a:gd name="connsiteY8" fmla="*/ 137851 h 202564"/>
              <a:gd name="connsiteX9" fmla="*/ 131671 w 238466"/>
              <a:gd name="connsiteY9" fmla="*/ 76510 h 202564"/>
              <a:gd name="connsiteX10" fmla="*/ 205490 w 238466"/>
              <a:gd name="connsiteY10" fmla="*/ 2596 h 202564"/>
              <a:gd name="connsiteX11" fmla="*/ 238351 w 238466"/>
              <a:gd name="connsiteY11" fmla="*/ 6120 h 202564"/>
              <a:gd name="connsiteX12" fmla="*/ 181677 w 238466"/>
              <a:gd name="connsiteY12" fmla="*/ 65842 h 202564"/>
              <a:gd name="connsiteX13" fmla="*/ 181677 w 238466"/>
              <a:gd name="connsiteY13" fmla="*/ 65842 h 20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466" h="202564">
                <a:moveTo>
                  <a:pt x="181868" y="66032"/>
                </a:moveTo>
                <a:cubicBezTo>
                  <a:pt x="164151" y="89368"/>
                  <a:pt x="141196" y="129469"/>
                  <a:pt x="126909" y="162140"/>
                </a:cubicBezTo>
                <a:cubicBezTo>
                  <a:pt x="116717" y="185761"/>
                  <a:pt x="116241" y="189000"/>
                  <a:pt x="105287" y="194715"/>
                </a:cubicBezTo>
                <a:cubicBezTo>
                  <a:pt x="94333" y="200525"/>
                  <a:pt x="73283" y="204716"/>
                  <a:pt x="69092" y="201383"/>
                </a:cubicBezTo>
                <a:cubicBezTo>
                  <a:pt x="64901" y="198049"/>
                  <a:pt x="62043" y="179951"/>
                  <a:pt x="46041" y="153376"/>
                </a:cubicBezTo>
                <a:cubicBezTo>
                  <a:pt x="30039" y="126707"/>
                  <a:pt x="20324" y="124420"/>
                  <a:pt x="1750" y="111848"/>
                </a:cubicBezTo>
                <a:cubicBezTo>
                  <a:pt x="-6822" y="106037"/>
                  <a:pt x="18133" y="91655"/>
                  <a:pt x="32516" y="89178"/>
                </a:cubicBezTo>
                <a:cubicBezTo>
                  <a:pt x="46803" y="86701"/>
                  <a:pt x="59281" y="95179"/>
                  <a:pt x="70997" y="107561"/>
                </a:cubicBezTo>
                <a:cubicBezTo>
                  <a:pt x="82808" y="120039"/>
                  <a:pt x="90999" y="136993"/>
                  <a:pt x="95190" y="137851"/>
                </a:cubicBezTo>
                <a:cubicBezTo>
                  <a:pt x="99381" y="138708"/>
                  <a:pt x="107859" y="110228"/>
                  <a:pt x="131671" y="76510"/>
                </a:cubicBezTo>
                <a:cubicBezTo>
                  <a:pt x="153102" y="46220"/>
                  <a:pt x="188631" y="7644"/>
                  <a:pt x="205490" y="2596"/>
                </a:cubicBezTo>
                <a:cubicBezTo>
                  <a:pt x="222349" y="-2357"/>
                  <a:pt x="240066" y="310"/>
                  <a:pt x="238351" y="6120"/>
                </a:cubicBezTo>
                <a:cubicBezTo>
                  <a:pt x="236637" y="11930"/>
                  <a:pt x="199394" y="42601"/>
                  <a:pt x="181677" y="65842"/>
                </a:cubicBezTo>
                <a:lnTo>
                  <a:pt x="181677" y="65842"/>
                </a:lnTo>
                <a:close/>
              </a:path>
            </a:pathLst>
          </a:custGeom>
          <a:solidFill>
            <a:srgbClr val="32323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8A998DD7-6EEB-61C1-C355-60947F44E5FC}"/>
              </a:ext>
            </a:extLst>
          </p:cNvPr>
          <p:cNvSpPr/>
          <p:nvPr/>
        </p:nvSpPr>
        <p:spPr>
          <a:xfrm>
            <a:off x="8452323" y="4380639"/>
            <a:ext cx="166641" cy="319201"/>
          </a:xfrm>
          <a:custGeom>
            <a:avLst/>
            <a:gdLst>
              <a:gd name="connsiteX0" fmla="*/ 114136 w 114486"/>
              <a:gd name="connsiteY0" fmla="*/ 97093 h 219298"/>
              <a:gd name="connsiteX1" fmla="*/ 110992 w 114486"/>
              <a:gd name="connsiteY1" fmla="*/ 95092 h 219298"/>
              <a:gd name="connsiteX2" fmla="*/ 65367 w 114486"/>
              <a:gd name="connsiteY2" fmla="*/ 95092 h 219298"/>
              <a:gd name="connsiteX3" fmla="*/ 85751 w 114486"/>
              <a:gd name="connsiteY3" fmla="*/ 4510 h 219298"/>
              <a:gd name="connsiteX4" fmla="*/ 83655 w 114486"/>
              <a:gd name="connsiteY4" fmla="*/ 319 h 219298"/>
              <a:gd name="connsiteX5" fmla="*/ 79274 w 114486"/>
              <a:gd name="connsiteY5" fmla="*/ 1652 h 219298"/>
              <a:gd name="connsiteX6" fmla="*/ 598 w 114486"/>
              <a:gd name="connsiteY6" fmla="*/ 125953 h 219298"/>
              <a:gd name="connsiteX7" fmla="*/ 407 w 114486"/>
              <a:gd name="connsiteY7" fmla="*/ 129668 h 219298"/>
              <a:gd name="connsiteX8" fmla="*/ 3550 w 114486"/>
              <a:gd name="connsiteY8" fmla="*/ 131573 h 219298"/>
              <a:gd name="connsiteX9" fmla="*/ 49080 w 114486"/>
              <a:gd name="connsiteY9" fmla="*/ 131573 h 219298"/>
              <a:gd name="connsiteX10" fmla="*/ 28696 w 114486"/>
              <a:gd name="connsiteY10" fmla="*/ 214726 h 219298"/>
              <a:gd name="connsiteX11" fmla="*/ 30697 w 114486"/>
              <a:gd name="connsiteY11" fmla="*/ 218917 h 219298"/>
              <a:gd name="connsiteX12" fmla="*/ 32220 w 114486"/>
              <a:gd name="connsiteY12" fmla="*/ 219299 h 219298"/>
              <a:gd name="connsiteX13" fmla="*/ 35173 w 114486"/>
              <a:gd name="connsiteY13" fmla="*/ 217679 h 219298"/>
              <a:gd name="connsiteX14" fmla="*/ 113850 w 114486"/>
              <a:gd name="connsiteY14" fmla="*/ 100712 h 219298"/>
              <a:gd name="connsiteX15" fmla="*/ 114041 w 114486"/>
              <a:gd name="connsiteY15" fmla="*/ 96902 h 219298"/>
              <a:gd name="connsiteX16" fmla="*/ 114041 w 114486"/>
              <a:gd name="connsiteY16" fmla="*/ 96902 h 219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486" h="219298">
                <a:moveTo>
                  <a:pt x="114136" y="97093"/>
                </a:moveTo>
                <a:cubicBezTo>
                  <a:pt x="113564" y="95950"/>
                  <a:pt x="112326" y="95092"/>
                  <a:pt x="110992" y="95092"/>
                </a:cubicBezTo>
                <a:lnTo>
                  <a:pt x="65367" y="95092"/>
                </a:lnTo>
                <a:lnTo>
                  <a:pt x="85751" y="4510"/>
                </a:lnTo>
                <a:cubicBezTo>
                  <a:pt x="86132" y="2795"/>
                  <a:pt x="85275" y="985"/>
                  <a:pt x="83655" y="319"/>
                </a:cubicBezTo>
                <a:cubicBezTo>
                  <a:pt x="82036" y="-443"/>
                  <a:pt x="80226" y="224"/>
                  <a:pt x="79274" y="1652"/>
                </a:cubicBezTo>
                <a:lnTo>
                  <a:pt x="598" y="125953"/>
                </a:lnTo>
                <a:cubicBezTo>
                  <a:pt x="-164" y="127097"/>
                  <a:pt x="-164" y="128525"/>
                  <a:pt x="407" y="129668"/>
                </a:cubicBezTo>
                <a:cubicBezTo>
                  <a:pt x="979" y="130811"/>
                  <a:pt x="2217" y="131573"/>
                  <a:pt x="3550" y="131573"/>
                </a:cubicBezTo>
                <a:lnTo>
                  <a:pt x="49080" y="131573"/>
                </a:lnTo>
                <a:lnTo>
                  <a:pt x="28696" y="214726"/>
                </a:lnTo>
                <a:cubicBezTo>
                  <a:pt x="28220" y="216441"/>
                  <a:pt x="29173" y="218251"/>
                  <a:pt x="30697" y="218917"/>
                </a:cubicBezTo>
                <a:cubicBezTo>
                  <a:pt x="31172" y="219108"/>
                  <a:pt x="31649" y="219299"/>
                  <a:pt x="32220" y="219299"/>
                </a:cubicBezTo>
                <a:cubicBezTo>
                  <a:pt x="33363" y="219299"/>
                  <a:pt x="34506" y="218727"/>
                  <a:pt x="35173" y="217679"/>
                </a:cubicBezTo>
                <a:lnTo>
                  <a:pt x="113850" y="100712"/>
                </a:lnTo>
                <a:cubicBezTo>
                  <a:pt x="114612" y="99569"/>
                  <a:pt x="114707" y="98141"/>
                  <a:pt x="114041" y="96902"/>
                </a:cubicBezTo>
                <a:lnTo>
                  <a:pt x="114041" y="96902"/>
                </a:lnTo>
                <a:close/>
              </a:path>
            </a:pathLst>
          </a:custGeom>
          <a:solidFill>
            <a:srgbClr val="41404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/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327570-5F8D-00AF-4404-FB639DFA3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693" y="1897160"/>
            <a:ext cx="457200" cy="3714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D85C09-3222-4D1F-EE32-1213D298B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8898" y="1830485"/>
            <a:ext cx="485775" cy="4381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CE94452-4DE3-F7ED-F6A9-0C8DF6282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2440" y="1754285"/>
            <a:ext cx="438150" cy="5143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911B70-303A-D3C0-9360-0E422A3387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0856" y="1773335"/>
            <a:ext cx="409575" cy="495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84A98F8-25CB-8778-7B98-64BAFA25E6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4301" y="1849535"/>
            <a:ext cx="409575" cy="4191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1ADD0A7-1DA2-A333-2634-CFDC36444E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22001" y="1849535"/>
            <a:ext cx="428625" cy="4191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F13ACC-F307-D224-A520-4A314BF2B1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77340" y="1878110"/>
            <a:ext cx="390525" cy="39052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1164964-4F0D-6DF2-0BD6-319A223DB6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4329" y="1840010"/>
            <a:ext cx="466725" cy="42862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FBEE6AF-0122-A3DC-678D-19E4FAF52A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95035" y="1782860"/>
            <a:ext cx="504825" cy="48577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E66E41D-EC79-E538-C527-F0CCB69153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98456" y="3050487"/>
            <a:ext cx="447675" cy="4572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EDA928A-D543-507E-F9D7-B654B7950C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076998" y="3107637"/>
            <a:ext cx="409575" cy="4000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DE54CC9-DA3C-A2C9-D15C-3CADA19BA68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72440" y="3069537"/>
            <a:ext cx="438150" cy="4381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61B073A-1097-90E3-6445-DB01CDC7B2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16704" y="2945712"/>
            <a:ext cx="561975" cy="56197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74DAEE1-AAAC-F775-6C80-00E1B8B2D0E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04560" y="3021912"/>
            <a:ext cx="485775" cy="48577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BEF6FE9-82D1-EEC3-B9C4-605130F30C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32876" y="3260037"/>
            <a:ext cx="352425" cy="24765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08D7795D-C1E5-45CC-DBA9-9F192722477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852185" y="4373552"/>
            <a:ext cx="390525" cy="333375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529CE631-4B7A-A544-9BCA-40A5E9605AF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113826" y="4373552"/>
            <a:ext cx="390525" cy="333375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DA021B84-5A78-8BDF-3576-B2EB075B982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388006" y="3279087"/>
            <a:ext cx="295275" cy="228600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A698DD33-AC91-4E1C-251D-D6AA254FC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504" y="3665071"/>
            <a:ext cx="78761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False positive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3373E8-A4A1-B8FB-0BF8-CD2109C1100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617238" y="3146379"/>
            <a:ext cx="438150" cy="4476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DB70E7D-790D-01EA-252D-AE28934527B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808154" y="3154136"/>
            <a:ext cx="438150" cy="4191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6D4E9CF-BA9F-7F73-A5F0-EA2BEC1452E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655338" y="4330689"/>
            <a:ext cx="361950" cy="4191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8C48149-D44D-BF20-0162-BB3464FA8E3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84181" y="5638936"/>
            <a:ext cx="276225" cy="27622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D2E25C2-8730-6341-4698-B8B0B277215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143673" y="5638936"/>
            <a:ext cx="276225" cy="2762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92B0373-FC42-35D4-F56C-8637E41FB2D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453403" y="5638936"/>
            <a:ext cx="276225" cy="27622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5117B45-0A41-B31F-0978-2C4DD7EC4ED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201227" y="4452392"/>
            <a:ext cx="200025" cy="200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E4C9B-D03C-831F-DFF7-B2790DD2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Generic</a:t>
            </a:r>
          </a:p>
        </p:txBody>
      </p:sp>
      <p:sp>
        <p:nvSpPr>
          <p:cNvPr id="3" name="Freeform: Shape 572">
            <a:extLst>
              <a:ext uri="{FF2B5EF4-FFF2-40B4-BE49-F238E27FC236}">
                <a16:creationId xmlns:a16="http://schemas.microsoft.com/office/drawing/2014/main" id="{A8A19AAA-3F80-3155-9ABF-35B9EEBB05B8}"/>
              </a:ext>
            </a:extLst>
          </p:cNvPr>
          <p:cNvSpPr/>
          <p:nvPr/>
        </p:nvSpPr>
        <p:spPr>
          <a:xfrm>
            <a:off x="5817197" y="5429386"/>
            <a:ext cx="343561" cy="485775"/>
          </a:xfrm>
          <a:custGeom>
            <a:avLst/>
            <a:gdLst>
              <a:gd name="connsiteX0" fmla="*/ 104680 w 209168"/>
              <a:gd name="connsiteY0" fmla="*/ 95 h 295751"/>
              <a:gd name="connsiteX1" fmla="*/ 94964 w 209168"/>
              <a:gd name="connsiteY1" fmla="*/ 571 h 295751"/>
              <a:gd name="connsiteX2" fmla="*/ 0 w 209168"/>
              <a:gd name="connsiteY2" fmla="*/ 104775 h 295751"/>
              <a:gd name="connsiteX3" fmla="*/ 84296 w 209168"/>
              <a:gd name="connsiteY3" fmla="*/ 267081 h 295751"/>
              <a:gd name="connsiteX4" fmla="*/ 103918 w 209168"/>
              <a:gd name="connsiteY4" fmla="*/ 294799 h 295751"/>
              <a:gd name="connsiteX5" fmla="*/ 103918 w 209168"/>
              <a:gd name="connsiteY5" fmla="*/ 294799 h 295751"/>
              <a:gd name="connsiteX6" fmla="*/ 104109 w 209168"/>
              <a:gd name="connsiteY6" fmla="*/ 295180 h 295751"/>
              <a:gd name="connsiteX7" fmla="*/ 104109 w 209168"/>
              <a:gd name="connsiteY7" fmla="*/ 295180 h 295751"/>
              <a:gd name="connsiteX8" fmla="*/ 104204 w 209168"/>
              <a:gd name="connsiteY8" fmla="*/ 295370 h 295751"/>
              <a:gd name="connsiteX9" fmla="*/ 104489 w 209168"/>
              <a:gd name="connsiteY9" fmla="*/ 295751 h 295751"/>
              <a:gd name="connsiteX10" fmla="*/ 104489 w 209168"/>
              <a:gd name="connsiteY10" fmla="*/ 295751 h 295751"/>
              <a:gd name="connsiteX11" fmla="*/ 124873 w 209168"/>
              <a:gd name="connsiteY11" fmla="*/ 266986 h 295751"/>
              <a:gd name="connsiteX12" fmla="*/ 209169 w 209168"/>
              <a:gd name="connsiteY12" fmla="*/ 104680 h 295751"/>
              <a:gd name="connsiteX13" fmla="*/ 104584 w 209168"/>
              <a:gd name="connsiteY13" fmla="*/ 0 h 295751"/>
              <a:gd name="connsiteX14" fmla="*/ 122205 w 209168"/>
              <a:gd name="connsiteY14" fmla="*/ 167259 h 295751"/>
              <a:gd name="connsiteX15" fmla="*/ 104680 w 209168"/>
              <a:gd name="connsiteY15" fmla="*/ 169831 h 295751"/>
              <a:gd name="connsiteX16" fmla="*/ 42672 w 209168"/>
              <a:gd name="connsiteY16" fmla="*/ 107918 h 295751"/>
              <a:gd name="connsiteX17" fmla="*/ 102108 w 209168"/>
              <a:gd name="connsiteY17" fmla="*/ 46006 h 295751"/>
              <a:gd name="connsiteX18" fmla="*/ 104680 w 209168"/>
              <a:gd name="connsiteY18" fmla="*/ 46006 h 295751"/>
              <a:gd name="connsiteX19" fmla="*/ 166592 w 209168"/>
              <a:gd name="connsiteY19" fmla="*/ 107918 h 295751"/>
              <a:gd name="connsiteX20" fmla="*/ 122301 w 209168"/>
              <a:gd name="connsiteY20" fmla="*/ 167354 h 29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9168" h="295751">
                <a:moveTo>
                  <a:pt x="104680" y="95"/>
                </a:moveTo>
                <a:cubicBezTo>
                  <a:pt x="101441" y="95"/>
                  <a:pt x="98203" y="286"/>
                  <a:pt x="94964" y="571"/>
                </a:cubicBezTo>
                <a:cubicBezTo>
                  <a:pt x="41624" y="5429"/>
                  <a:pt x="0" y="50292"/>
                  <a:pt x="0" y="104775"/>
                </a:cubicBezTo>
                <a:cubicBezTo>
                  <a:pt x="0" y="146209"/>
                  <a:pt x="53816" y="225552"/>
                  <a:pt x="84296" y="267081"/>
                </a:cubicBezTo>
                <a:cubicBezTo>
                  <a:pt x="86773" y="270415"/>
                  <a:pt x="100585" y="290131"/>
                  <a:pt x="103918" y="294799"/>
                </a:cubicBezTo>
                <a:cubicBezTo>
                  <a:pt x="103918" y="294799"/>
                  <a:pt x="103918" y="294799"/>
                  <a:pt x="103918" y="294799"/>
                </a:cubicBezTo>
                <a:cubicBezTo>
                  <a:pt x="103918" y="294894"/>
                  <a:pt x="104109" y="294989"/>
                  <a:pt x="104109" y="295180"/>
                </a:cubicBezTo>
                <a:cubicBezTo>
                  <a:pt x="104109" y="295180"/>
                  <a:pt x="104109" y="295180"/>
                  <a:pt x="104109" y="295180"/>
                </a:cubicBezTo>
                <a:cubicBezTo>
                  <a:pt x="104109" y="295180"/>
                  <a:pt x="104204" y="295275"/>
                  <a:pt x="104204" y="295370"/>
                </a:cubicBezTo>
                <a:cubicBezTo>
                  <a:pt x="104298" y="295561"/>
                  <a:pt x="104394" y="295656"/>
                  <a:pt x="104489" y="295751"/>
                </a:cubicBezTo>
                <a:cubicBezTo>
                  <a:pt x="104489" y="295751"/>
                  <a:pt x="104489" y="295751"/>
                  <a:pt x="104489" y="295751"/>
                </a:cubicBezTo>
                <a:cubicBezTo>
                  <a:pt x="104489" y="295751"/>
                  <a:pt x="120110" y="273558"/>
                  <a:pt x="124873" y="266986"/>
                </a:cubicBezTo>
                <a:cubicBezTo>
                  <a:pt x="155353" y="225457"/>
                  <a:pt x="209169" y="146113"/>
                  <a:pt x="209169" y="104680"/>
                </a:cubicBezTo>
                <a:cubicBezTo>
                  <a:pt x="209169" y="46863"/>
                  <a:pt x="162306" y="0"/>
                  <a:pt x="104584" y="0"/>
                </a:cubicBezTo>
                <a:close/>
                <a:moveTo>
                  <a:pt x="122205" y="167259"/>
                </a:moveTo>
                <a:cubicBezTo>
                  <a:pt x="116681" y="168878"/>
                  <a:pt x="110776" y="169831"/>
                  <a:pt x="104680" y="169831"/>
                </a:cubicBezTo>
                <a:cubicBezTo>
                  <a:pt x="70485" y="169831"/>
                  <a:pt x="42672" y="142018"/>
                  <a:pt x="42672" y="107918"/>
                </a:cubicBezTo>
                <a:cubicBezTo>
                  <a:pt x="42672" y="73819"/>
                  <a:pt x="69056" y="47435"/>
                  <a:pt x="102108" y="46006"/>
                </a:cubicBezTo>
                <a:cubicBezTo>
                  <a:pt x="102966" y="46006"/>
                  <a:pt x="103823" y="46006"/>
                  <a:pt x="104680" y="46006"/>
                </a:cubicBezTo>
                <a:cubicBezTo>
                  <a:pt x="138779" y="46006"/>
                  <a:pt x="166592" y="73819"/>
                  <a:pt x="166592" y="107918"/>
                </a:cubicBezTo>
                <a:cubicBezTo>
                  <a:pt x="166592" y="135922"/>
                  <a:pt x="147828" y="159734"/>
                  <a:pt x="122301" y="167354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32A6D9-FB1A-6D5C-AC10-DDFEDAFA886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575393" y="5357326"/>
            <a:ext cx="375479" cy="56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877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5"/>
          <p:cNvSpPr>
            <a:spLocks noChangeArrowheads="1"/>
          </p:cNvSpPr>
          <p:nvPr/>
        </p:nvSpPr>
        <p:spPr bwMode="auto">
          <a:xfrm>
            <a:off x="10835046" y="3401461"/>
            <a:ext cx="609601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DWDM</a:t>
            </a:r>
          </a:p>
        </p:txBody>
      </p:sp>
      <p:sp>
        <p:nvSpPr>
          <p:cNvPr id="87" name="Rectangle 5"/>
          <p:cNvSpPr>
            <a:spLocks noChangeArrowheads="1"/>
          </p:cNvSpPr>
          <p:nvPr/>
        </p:nvSpPr>
        <p:spPr bwMode="auto">
          <a:xfrm>
            <a:off x="4534513" y="5993449"/>
            <a:ext cx="592668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PSTN</a:t>
            </a:r>
          </a:p>
        </p:txBody>
      </p: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6874548" y="4700707"/>
            <a:ext cx="931124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Multiservice routing switching</a:t>
            </a:r>
          </a:p>
        </p:txBody>
      </p:sp>
      <p:sp>
        <p:nvSpPr>
          <p:cNvPr id="89" name="Rectangle 5"/>
          <p:cNvSpPr>
            <a:spLocks noChangeArrowheads="1"/>
          </p:cNvSpPr>
          <p:nvPr/>
        </p:nvSpPr>
        <p:spPr bwMode="auto">
          <a:xfrm>
            <a:off x="8222200" y="4700707"/>
            <a:ext cx="787399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Multiservice</a:t>
            </a: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auto">
          <a:xfrm>
            <a:off x="9320667" y="3401461"/>
            <a:ext cx="1028118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MSAN access node DSLAM</a:t>
            </a:r>
          </a:p>
        </p:txBody>
      </p:sp>
      <p:sp>
        <p:nvSpPr>
          <p:cNvPr id="91" name="Rectangle 5"/>
          <p:cNvSpPr>
            <a:spLocks noChangeArrowheads="1"/>
          </p:cNvSpPr>
          <p:nvPr/>
        </p:nvSpPr>
        <p:spPr bwMode="auto">
          <a:xfrm>
            <a:off x="10746147" y="4700707"/>
            <a:ext cx="787399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Cable access</a:t>
            </a:r>
          </a:p>
        </p:txBody>
      </p:sp>
      <p:sp>
        <p:nvSpPr>
          <p:cNvPr id="92" name="Rectangle 5"/>
          <p:cNvSpPr>
            <a:spLocks noChangeArrowheads="1"/>
          </p:cNvSpPr>
          <p:nvPr/>
        </p:nvSpPr>
        <p:spPr bwMode="auto">
          <a:xfrm>
            <a:off x="9359086" y="4700707"/>
            <a:ext cx="95128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Ethernet access   </a:t>
            </a:r>
          </a:p>
        </p:txBody>
      </p:sp>
      <p:sp>
        <p:nvSpPr>
          <p:cNvPr id="93" name="Rectangle 5"/>
          <p:cNvSpPr>
            <a:spLocks noChangeArrowheads="1"/>
          </p:cNvSpPr>
          <p:nvPr/>
        </p:nvSpPr>
        <p:spPr bwMode="auto">
          <a:xfrm>
            <a:off x="5842021" y="5993449"/>
            <a:ext cx="512528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ONT</a:t>
            </a:r>
          </a:p>
        </p:txBody>
      </p:sp>
      <p:sp>
        <p:nvSpPr>
          <p:cNvPr id="94" name="Rectangle 5"/>
          <p:cNvSpPr>
            <a:spLocks noChangeArrowheads="1"/>
          </p:cNvSpPr>
          <p:nvPr/>
        </p:nvSpPr>
        <p:spPr bwMode="auto">
          <a:xfrm>
            <a:off x="6946411" y="3401461"/>
            <a:ext cx="787399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Load balancer</a:t>
            </a: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10746147" y="2072121"/>
            <a:ext cx="787399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FCoE-FC gateway</a:t>
            </a:r>
          </a:p>
        </p:txBody>
      </p: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5704586" y="3644222"/>
            <a:ext cx="787399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SONET switch</a:t>
            </a:r>
          </a:p>
        </p:txBody>
      </p:sp>
      <p:sp>
        <p:nvSpPr>
          <p:cNvPr id="97" name="Rectangle 5"/>
          <p:cNvSpPr>
            <a:spLocks noChangeArrowheads="1"/>
          </p:cNvSpPr>
          <p:nvPr/>
        </p:nvSpPr>
        <p:spPr bwMode="auto">
          <a:xfrm>
            <a:off x="6946411" y="5993449"/>
            <a:ext cx="787399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Optical OCX</a:t>
            </a:r>
          </a:p>
        </p:txBody>
      </p:sp>
      <p:sp>
        <p:nvSpPr>
          <p:cNvPr id="99" name="Rectangle 5"/>
          <p:cNvSpPr>
            <a:spLocks noChangeArrowheads="1"/>
          </p:cNvSpPr>
          <p:nvPr/>
        </p:nvSpPr>
        <p:spPr bwMode="auto">
          <a:xfrm>
            <a:off x="5704586" y="4700707"/>
            <a:ext cx="787399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VoIP gateway</a:t>
            </a:r>
          </a:p>
        </p:txBody>
      </p:sp>
      <p:sp>
        <p:nvSpPr>
          <p:cNvPr id="104" name="Rectangle 5"/>
          <p:cNvSpPr>
            <a:spLocks noChangeArrowheads="1"/>
          </p:cNvSpPr>
          <p:nvPr/>
        </p:nvSpPr>
        <p:spPr bwMode="auto">
          <a:xfrm>
            <a:off x="619855" y="4700707"/>
            <a:ext cx="787399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Voice Soft switch</a:t>
            </a:r>
          </a:p>
        </p:txBody>
      </p:sp>
      <p:sp>
        <p:nvSpPr>
          <p:cNvPr id="105" name="Rectangle 5"/>
          <p:cNvSpPr>
            <a:spLocks noChangeArrowheads="1"/>
          </p:cNvSpPr>
          <p:nvPr/>
        </p:nvSpPr>
        <p:spPr bwMode="auto">
          <a:xfrm>
            <a:off x="4329344" y="4700707"/>
            <a:ext cx="1003006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Voice gateway</a:t>
            </a:r>
          </a:p>
        </p:txBody>
      </p:sp>
      <p:sp>
        <p:nvSpPr>
          <p:cNvPr id="106" name="Rectangle 5"/>
          <p:cNvSpPr>
            <a:spLocks noChangeArrowheads="1"/>
          </p:cNvSpPr>
          <p:nvPr/>
        </p:nvSpPr>
        <p:spPr bwMode="auto">
          <a:xfrm>
            <a:off x="8141146" y="3401461"/>
            <a:ext cx="949506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Dial access,</a:t>
            </a:r>
            <a:br>
              <a:rPr lang="en-US" sz="900"/>
            </a:br>
            <a:r>
              <a:rPr lang="en-US" sz="900"/>
              <a:t>ROADM MUX</a:t>
            </a:r>
          </a:p>
        </p:txBody>
      </p:sp>
      <p:sp>
        <p:nvSpPr>
          <p:cNvPr id="108" name="Rectangle 5"/>
          <p:cNvSpPr>
            <a:spLocks noChangeArrowheads="1"/>
          </p:cNvSpPr>
          <p:nvPr/>
        </p:nvSpPr>
        <p:spPr bwMode="auto">
          <a:xfrm>
            <a:off x="657954" y="5993449"/>
            <a:ext cx="71120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M-CMTS</a:t>
            </a:r>
          </a:p>
        </p:txBody>
      </p:sp>
      <p:sp>
        <p:nvSpPr>
          <p:cNvPr id="113" name="Rectangle 5"/>
          <p:cNvSpPr>
            <a:spLocks noChangeArrowheads="1"/>
          </p:cNvSpPr>
          <p:nvPr/>
        </p:nvSpPr>
        <p:spPr bwMode="auto">
          <a:xfrm>
            <a:off x="1957694" y="5993449"/>
            <a:ext cx="71120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OLT</a:t>
            </a:r>
          </a:p>
        </p:txBody>
      </p:sp>
      <p:sp>
        <p:nvSpPr>
          <p:cNvPr id="114" name="Rectangle 5"/>
          <p:cNvSpPr>
            <a:spLocks noChangeArrowheads="1"/>
          </p:cNvSpPr>
          <p:nvPr/>
        </p:nvSpPr>
        <p:spPr bwMode="auto">
          <a:xfrm>
            <a:off x="3081487" y="5993449"/>
            <a:ext cx="983926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Cable headend</a:t>
            </a:r>
          </a:p>
        </p:txBody>
      </p:sp>
      <p:sp>
        <p:nvSpPr>
          <p:cNvPr id="116" name="Rectangle 5"/>
          <p:cNvSpPr>
            <a:spLocks noChangeArrowheads="1"/>
          </p:cNvSpPr>
          <p:nvPr/>
        </p:nvSpPr>
        <p:spPr bwMode="auto">
          <a:xfrm>
            <a:off x="3337230" y="3401461"/>
            <a:ext cx="472441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SGSN</a:t>
            </a:r>
          </a:p>
        </p:txBody>
      </p:sp>
      <p:sp>
        <p:nvSpPr>
          <p:cNvPr id="135" name="Rectangle 5"/>
          <p:cNvSpPr>
            <a:spLocks noChangeArrowheads="1"/>
          </p:cNvSpPr>
          <p:nvPr/>
        </p:nvSpPr>
        <p:spPr bwMode="auto">
          <a:xfrm>
            <a:off x="4283566" y="3401461"/>
            <a:ext cx="1094563" cy="4091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900"/>
              <a:t>RNC, gigabit ethernet, MPLS, SGSN, BSC</a:t>
            </a:r>
            <a:endParaRPr lang="en-US" sz="900"/>
          </a:p>
        </p:txBody>
      </p:sp>
      <p:sp>
        <p:nvSpPr>
          <p:cNvPr id="115" name="Rectangle 5"/>
          <p:cNvSpPr>
            <a:spLocks noChangeArrowheads="1"/>
          </p:cNvSpPr>
          <p:nvPr/>
        </p:nvSpPr>
        <p:spPr bwMode="auto">
          <a:xfrm>
            <a:off x="657954" y="3401461"/>
            <a:ext cx="71120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L2-L3 switch</a:t>
            </a:r>
          </a:p>
        </p:txBody>
      </p:sp>
      <p:sp>
        <p:nvSpPr>
          <p:cNvPr id="172" name="Rectangle 5"/>
          <p:cNvSpPr>
            <a:spLocks noChangeArrowheads="1"/>
          </p:cNvSpPr>
          <p:nvPr/>
        </p:nvSpPr>
        <p:spPr bwMode="auto">
          <a:xfrm>
            <a:off x="8139161" y="2053460"/>
            <a:ext cx="953476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FCoE-FC router</a:t>
            </a:r>
          </a:p>
        </p:txBody>
      </p:sp>
      <p:sp>
        <p:nvSpPr>
          <p:cNvPr id="173" name="Rectangle 5"/>
          <p:cNvSpPr>
            <a:spLocks noChangeArrowheads="1"/>
          </p:cNvSpPr>
          <p:nvPr/>
        </p:nvSpPr>
        <p:spPr bwMode="auto">
          <a:xfrm>
            <a:off x="9479126" y="2053460"/>
            <a:ext cx="71120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FC router</a:t>
            </a:r>
          </a:p>
        </p:txBody>
      </p:sp>
      <p:sp>
        <p:nvSpPr>
          <p:cNvPr id="174" name="Rectangle 5"/>
          <p:cNvSpPr>
            <a:spLocks noChangeArrowheads="1"/>
          </p:cNvSpPr>
          <p:nvPr/>
        </p:nvSpPr>
        <p:spPr bwMode="auto">
          <a:xfrm>
            <a:off x="6984510" y="2053460"/>
            <a:ext cx="71120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FCoE router</a:t>
            </a:r>
          </a:p>
        </p:txBody>
      </p:sp>
      <p:sp>
        <p:nvSpPr>
          <p:cNvPr id="175" name="Rectangle 5"/>
          <p:cNvSpPr>
            <a:spLocks noChangeArrowheads="1"/>
          </p:cNvSpPr>
          <p:nvPr/>
        </p:nvSpPr>
        <p:spPr bwMode="auto">
          <a:xfrm>
            <a:off x="4552338" y="2053460"/>
            <a:ext cx="557018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MSC</a:t>
            </a:r>
          </a:p>
        </p:txBody>
      </p:sp>
      <p:sp>
        <p:nvSpPr>
          <p:cNvPr id="176" name="Rectangle 5"/>
          <p:cNvSpPr>
            <a:spLocks noChangeArrowheads="1"/>
          </p:cNvSpPr>
          <p:nvPr/>
        </p:nvSpPr>
        <p:spPr bwMode="auto">
          <a:xfrm>
            <a:off x="5742685" y="2053460"/>
            <a:ext cx="71120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SBC, GGSN</a:t>
            </a:r>
          </a:p>
        </p:txBody>
      </p:sp>
      <p:sp>
        <p:nvSpPr>
          <p:cNvPr id="180" name="Rectangle 5"/>
          <p:cNvSpPr>
            <a:spLocks noChangeArrowheads="1"/>
          </p:cNvSpPr>
          <p:nvPr/>
        </p:nvSpPr>
        <p:spPr bwMode="auto">
          <a:xfrm>
            <a:off x="3242644" y="4700707"/>
            <a:ext cx="6616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BSR-VSR</a:t>
            </a:r>
          </a:p>
        </p:txBody>
      </p:sp>
      <p:sp>
        <p:nvSpPr>
          <p:cNvPr id="181" name="Rectangle 5"/>
          <p:cNvSpPr>
            <a:spLocks noChangeArrowheads="1"/>
          </p:cNvSpPr>
          <p:nvPr/>
        </p:nvSpPr>
        <p:spPr bwMode="auto">
          <a:xfrm>
            <a:off x="539421" y="2053460"/>
            <a:ext cx="948267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Generic logical router</a:t>
            </a:r>
          </a:p>
        </p:txBody>
      </p:sp>
      <p:sp>
        <p:nvSpPr>
          <p:cNvPr id="183" name="Rectangle 5"/>
          <p:cNvSpPr>
            <a:spLocks noChangeArrowheads="1"/>
          </p:cNvSpPr>
          <p:nvPr/>
        </p:nvSpPr>
        <p:spPr bwMode="auto">
          <a:xfrm>
            <a:off x="3099317" y="2053460"/>
            <a:ext cx="948267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Generic secure router</a:t>
            </a:r>
          </a:p>
        </p:txBody>
      </p:sp>
      <p:sp>
        <p:nvSpPr>
          <p:cNvPr id="184" name="Rectangle 5"/>
          <p:cNvSpPr>
            <a:spLocks noChangeArrowheads="1"/>
          </p:cNvSpPr>
          <p:nvPr/>
        </p:nvSpPr>
        <p:spPr bwMode="auto">
          <a:xfrm>
            <a:off x="2078276" y="4700707"/>
            <a:ext cx="470036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SBC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BBAA1-DA4D-CC0E-F6E8-AD1D1610B347}"/>
              </a:ext>
            </a:extLst>
          </p:cNvPr>
          <p:cNvSpPr txBox="1"/>
          <p:nvPr/>
        </p:nvSpPr>
        <p:spPr>
          <a:xfrm>
            <a:off x="8651630" y="5991334"/>
            <a:ext cx="69312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9AA95-9867-27F1-B199-D84A523E1318}"/>
              </a:ext>
            </a:extLst>
          </p:cNvPr>
          <p:cNvSpPr txBox="1"/>
          <p:nvPr/>
        </p:nvSpPr>
        <p:spPr>
          <a:xfrm>
            <a:off x="9256247" y="5991334"/>
            <a:ext cx="71811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D35AD-DB5E-0B6E-DACA-D5EF113720C5}"/>
              </a:ext>
            </a:extLst>
          </p:cNvPr>
          <p:cNvSpPr txBox="1"/>
          <p:nvPr/>
        </p:nvSpPr>
        <p:spPr>
          <a:xfrm>
            <a:off x="9937190" y="5991334"/>
            <a:ext cx="69312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SALT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800C4-E821-64E5-D2F2-6C4D21B15B8B}"/>
              </a:ext>
            </a:extLst>
          </p:cNvPr>
          <p:cNvSpPr txBox="1"/>
          <p:nvPr/>
        </p:nvSpPr>
        <p:spPr>
          <a:xfrm>
            <a:off x="10565815" y="5991334"/>
            <a:ext cx="69312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PUPPET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4E5D16-6067-07FF-FBC1-730C9C3FDA97}"/>
              </a:ext>
            </a:extLst>
          </p:cNvPr>
          <p:cNvSpPr txBox="1"/>
          <p:nvPr/>
        </p:nvSpPr>
        <p:spPr>
          <a:xfrm>
            <a:off x="11123967" y="5991334"/>
            <a:ext cx="69312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CHEF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E83167-47BA-8100-9145-48561AAA9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4732" y="5418081"/>
            <a:ext cx="457200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CE2BB23-8503-4061-5043-2E87B124D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0239" y="5418081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9DD2620-9F08-CD29-8574-38A31D692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8499" y="5418081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B979F48-7872-A547-582B-7C808DDB7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9176" y="5418081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D3B4260-3BA6-4633-CDB2-1B3298A297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41929" y="5418081"/>
            <a:ext cx="457200" cy="457200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5E8741A8-CA78-2D77-2F67-EA80CF553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694" y="3401461"/>
            <a:ext cx="711200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Virtual switch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FB380F37-1874-5C9E-FC2A-103A4F52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3051" y="5940695"/>
            <a:ext cx="41519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Amp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80BBF10-BAF7-A040-E0A5-25A846BDE8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8767" y="1526317"/>
            <a:ext cx="409575" cy="4095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4A260A1-E76B-EF2D-39FE-D3394C80F0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98982" y="1488217"/>
            <a:ext cx="428625" cy="4476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F16374E-AEE3-D354-DDEA-69DBFBA340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54375" y="1507267"/>
            <a:ext cx="438150" cy="42862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3C65D1E-D77B-BEF0-80A0-640D19335D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26060" y="1526317"/>
            <a:ext cx="409575" cy="4095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0D710C9-0DFD-E595-E013-BDB45D5230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93498" y="1526317"/>
            <a:ext cx="409575" cy="40957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325DA89-9638-5252-E8EE-EA6F129CB5C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135323" y="1526317"/>
            <a:ext cx="409575" cy="40957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6F5EACA-AD30-D710-DA35-7DF79DC3B06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411112" y="1526317"/>
            <a:ext cx="409575" cy="4095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F1D610E-12B3-9664-0D27-5BB4B8F52C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935059" y="1526317"/>
            <a:ext cx="409575" cy="40957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024EDCD-5A51-2DB0-D48B-DC10C35F921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935059" y="2811518"/>
            <a:ext cx="409575" cy="40957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2EEDA1A-14F4-D005-45CC-B7E7ACFCF82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935059" y="4122428"/>
            <a:ext cx="409575" cy="40957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4911657-4B8F-7D3F-A8F8-E782F2AA322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629939" y="2811518"/>
            <a:ext cx="409575" cy="40957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28C0109-D1D7-1483-72FE-D6612F588F4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29939" y="4122428"/>
            <a:ext cx="409575" cy="40957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A8EB8B10-7369-E4F5-A053-A009A33DA2E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415874" y="4131953"/>
            <a:ext cx="400050" cy="4000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49919EF-DB1A-7789-4CC6-62D0C3C7D9C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135323" y="2811518"/>
            <a:ext cx="409575" cy="40957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E0016BF-F697-7B93-00BF-0FE1CF87FF9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893498" y="2811518"/>
            <a:ext cx="409575" cy="4095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1392938-417A-E3A0-A28D-91B7BE8DE89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135323" y="4122428"/>
            <a:ext cx="409575" cy="40957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DBE4147B-48FF-780F-C107-FA22A3100D3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893498" y="4122428"/>
            <a:ext cx="409575" cy="40957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A3A0EEBB-2E16-EE0A-FB45-DC875AF4E17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626060" y="2811518"/>
            <a:ext cx="409575" cy="409575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7550DDEA-C166-0674-5A3A-0030AFBCE4F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368663" y="2811518"/>
            <a:ext cx="409575" cy="40957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87C22C23-994E-DCAA-DCDB-2170F482A4B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26060" y="4122428"/>
            <a:ext cx="409575" cy="40957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205300B-4972-7539-A9A9-6A97639A74B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109399" y="5532381"/>
            <a:ext cx="342900" cy="3429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ABB7F75B-5CDC-69F1-236C-1955CAB4381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5893498" y="5465706"/>
            <a:ext cx="409575" cy="40957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5546AE96-DB3E-C570-6DFD-BDF6E56C0561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135323" y="5465706"/>
            <a:ext cx="409575" cy="409575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F779C281-3C34-B12C-F68B-DECAE7DC5E77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626060" y="5465706"/>
            <a:ext cx="409575" cy="409575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F5F53664-342B-7D86-AC9B-8F6CA9A422A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368663" y="5465706"/>
            <a:ext cx="409575" cy="409575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DD59613E-9F1C-DA18-6B49-D6C6FF76D4DA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2108507" y="5465706"/>
            <a:ext cx="409575" cy="409575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3CE82E9F-C7F1-D778-C0A3-CEF4664AAA6B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808767" y="5465706"/>
            <a:ext cx="409575" cy="409575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859DB0CA-B7B0-3E07-4A4D-706D87FF9D2B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08767" y="4122428"/>
            <a:ext cx="409575" cy="409575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4F0E1E73-EA0F-20D5-5514-06C66C5E68C5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2108507" y="4122428"/>
            <a:ext cx="409575" cy="409575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2120D62E-E718-66EC-06D5-C74DAFAFE26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368663" y="4122428"/>
            <a:ext cx="409575" cy="409575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7B8D1F6A-1C74-98F8-ECB2-3396B92616D1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2108507" y="2811518"/>
            <a:ext cx="409575" cy="409575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4962A5D8-6FAA-B17B-531D-C3F54FC1F5D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8411112" y="2811518"/>
            <a:ext cx="409575" cy="409575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A9440378-0279-158F-B3DD-DF6C3F5485E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837342" y="2868668"/>
            <a:ext cx="352425" cy="3524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14F8837-2745-BE90-7CE7-595625F41BC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9583712" y="1562936"/>
            <a:ext cx="409575" cy="4095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3EF99D-33C4-2087-36DD-D610631B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Switches/routers</a:t>
            </a:r>
          </a:p>
        </p:txBody>
      </p:sp>
    </p:spTree>
    <p:extLst>
      <p:ext uri="{BB962C8B-B14F-4D97-AF65-F5344CB8AC3E}">
        <p14:creationId xmlns:p14="http://schemas.microsoft.com/office/powerpoint/2010/main" val="9184444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C9784A-F03C-8925-A13B-911AFCDD6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Juniper hardware illustrations</a:t>
            </a:r>
          </a:p>
        </p:txBody>
      </p:sp>
    </p:spTree>
    <p:extLst>
      <p:ext uri="{BB962C8B-B14F-4D97-AF65-F5344CB8AC3E}">
        <p14:creationId xmlns:p14="http://schemas.microsoft.com/office/powerpoint/2010/main" val="28406241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4860206" y="2052579"/>
            <a:ext cx="825655" cy="40915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ACX1000 </a:t>
            </a:r>
            <a:br>
              <a:rPr lang="en-US" sz="900" b="1"/>
            </a:br>
            <a:r>
              <a:rPr lang="en-US" sz="900" b="1"/>
              <a:t>ACX1100</a:t>
            </a:r>
            <a:br>
              <a:rPr lang="en-US" sz="900" b="1"/>
            </a:br>
            <a:r>
              <a:rPr lang="en-US" sz="900" b="1"/>
              <a:t>ACX2100</a:t>
            </a: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2000404" y="2877676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ACX4000</a:t>
            </a:r>
          </a:p>
        </p:txBody>
      </p:sp>
      <p:sp>
        <p:nvSpPr>
          <p:cNvPr id="55" name="Rectangle 5"/>
          <p:cNvSpPr>
            <a:spLocks noChangeArrowheads="1"/>
          </p:cNvSpPr>
          <p:nvPr/>
        </p:nvSpPr>
        <p:spPr bwMode="auto">
          <a:xfrm>
            <a:off x="563947" y="2328492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ACX500-0</a:t>
            </a:r>
          </a:p>
        </p:txBody>
      </p:sp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2000404" y="2041489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ACX500</a:t>
            </a:r>
          </a:p>
        </p:txBody>
      </p:sp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3521069" y="2830052"/>
            <a:ext cx="67123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ACX5048</a:t>
            </a:r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auto">
          <a:xfrm>
            <a:off x="4937417" y="2908997"/>
            <a:ext cx="67123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ACX5096</a:t>
            </a:r>
          </a:p>
        </p:txBody>
      </p:sp>
      <p:sp>
        <p:nvSpPr>
          <p:cNvPr id="72" name="Rectangle 5"/>
          <p:cNvSpPr>
            <a:spLocks noChangeArrowheads="1"/>
          </p:cNvSpPr>
          <p:nvPr/>
        </p:nvSpPr>
        <p:spPr bwMode="auto">
          <a:xfrm>
            <a:off x="7221341" y="2008937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BTI805</a:t>
            </a:r>
          </a:p>
        </p:txBody>
      </p:sp>
      <p:sp>
        <p:nvSpPr>
          <p:cNvPr id="73" name="Rectangle 5"/>
          <p:cNvSpPr>
            <a:spLocks noChangeArrowheads="1"/>
          </p:cNvSpPr>
          <p:nvPr/>
        </p:nvSpPr>
        <p:spPr bwMode="auto">
          <a:xfrm>
            <a:off x="7221341" y="2447015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BTI822</a:t>
            </a:r>
          </a:p>
        </p:txBody>
      </p:sp>
      <p:sp>
        <p:nvSpPr>
          <p:cNvPr id="74" name="Rectangle 5"/>
          <p:cNvSpPr>
            <a:spLocks noChangeArrowheads="1"/>
          </p:cNvSpPr>
          <p:nvPr/>
        </p:nvSpPr>
        <p:spPr bwMode="auto">
          <a:xfrm>
            <a:off x="7221341" y="3620894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BTI7060</a:t>
            </a:r>
          </a:p>
        </p:txBody>
      </p:sp>
      <p:sp>
        <p:nvSpPr>
          <p:cNvPr id="77" name="Rectangle 5"/>
          <p:cNvSpPr>
            <a:spLocks noChangeArrowheads="1"/>
          </p:cNvSpPr>
          <p:nvPr/>
        </p:nvSpPr>
        <p:spPr bwMode="auto">
          <a:xfrm>
            <a:off x="8722696" y="2670693"/>
            <a:ext cx="776812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 b="1"/>
              <a:t>BTI7200</a:t>
            </a:r>
          </a:p>
          <a:p>
            <a:pPr algn="ctr">
              <a:lnSpc>
                <a:spcPct val="95000"/>
              </a:lnSpc>
            </a:pPr>
            <a:r>
              <a:rPr lang="en-US" sz="900" b="1"/>
              <a:t>BTI7000</a:t>
            </a:r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7221341" y="2934945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BTI7801</a:t>
            </a:r>
          </a:p>
        </p:txBody>
      </p:sp>
      <p:sp>
        <p:nvSpPr>
          <p:cNvPr id="83" name="Rectangle 5"/>
          <p:cNvSpPr>
            <a:spLocks noChangeArrowheads="1"/>
          </p:cNvSpPr>
          <p:nvPr/>
        </p:nvSpPr>
        <p:spPr bwMode="auto">
          <a:xfrm>
            <a:off x="10190571" y="2219159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BTI7802</a:t>
            </a:r>
          </a:p>
        </p:txBody>
      </p:sp>
      <p:sp>
        <p:nvSpPr>
          <p:cNvPr id="96" name="Rectangle 11"/>
          <p:cNvSpPr>
            <a:spLocks noChangeArrowheads="1"/>
          </p:cNvSpPr>
          <p:nvPr/>
        </p:nvSpPr>
        <p:spPr bwMode="auto">
          <a:xfrm>
            <a:off x="9575115" y="5687780"/>
            <a:ext cx="1354668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CX111</a:t>
            </a:r>
            <a:br>
              <a:rPr lang="en-US" sz="900" b="1"/>
            </a:br>
            <a:r>
              <a:rPr lang="en-US" sz="900" b="1"/>
              <a:t>LTE Broadband Modem</a:t>
            </a:r>
          </a:p>
        </p:txBody>
      </p:sp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8499878" y="3620360"/>
            <a:ext cx="1222449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BTI7800-FMD96</a:t>
            </a:r>
          </a:p>
        </p:txBody>
      </p:sp>
      <p:sp>
        <p:nvSpPr>
          <p:cNvPr id="107" name="Text Placeholder 99">
            <a:extLst>
              <a:ext uri="{FF2B5EF4-FFF2-40B4-BE49-F238E27FC236}">
                <a16:creationId xmlns:a16="http://schemas.microsoft.com/office/drawing/2014/main" id="{7BAE63A9-6714-4FD5-92DC-5CDEA99396E1}"/>
              </a:ext>
            </a:extLst>
          </p:cNvPr>
          <p:cNvSpPr txBox="1">
            <a:spLocks/>
          </p:cNvSpPr>
          <p:nvPr/>
        </p:nvSpPr>
        <p:spPr>
          <a:xfrm>
            <a:off x="1977330" y="3537653"/>
            <a:ext cx="822960" cy="13638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333"/>
              </a:spcBef>
              <a:buNone/>
            </a:pPr>
            <a:r>
              <a:rPr lang="en-US" sz="900" b="1"/>
              <a:t>ACX6160</a:t>
            </a:r>
          </a:p>
        </p:txBody>
      </p:sp>
      <p:sp>
        <p:nvSpPr>
          <p:cNvPr id="109" name="Text Placeholder 10">
            <a:extLst>
              <a:ext uri="{FF2B5EF4-FFF2-40B4-BE49-F238E27FC236}">
                <a16:creationId xmlns:a16="http://schemas.microsoft.com/office/drawing/2014/main" id="{6FEBFB5A-E765-4283-8A12-59F6819F4EFE}"/>
              </a:ext>
            </a:extLst>
          </p:cNvPr>
          <p:cNvSpPr txBox="1">
            <a:spLocks/>
          </p:cNvSpPr>
          <p:nvPr/>
        </p:nvSpPr>
        <p:spPr>
          <a:xfrm>
            <a:off x="3445205" y="3537653"/>
            <a:ext cx="822960" cy="13638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333"/>
              </a:spcBef>
              <a:buNone/>
            </a:pPr>
            <a:r>
              <a:rPr lang="en-US" sz="900" b="1"/>
              <a:t>ACX6360</a:t>
            </a: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603254" y="1295035"/>
            <a:ext cx="3687044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ACX Series universal access routers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5996577" y="4093776"/>
            <a:ext cx="0" cy="2276708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7357660" y="1295035"/>
            <a:ext cx="3011896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BTI Packet optical products</a:t>
            </a:r>
          </a:p>
        </p:txBody>
      </p:sp>
      <p:sp>
        <p:nvSpPr>
          <p:cNvPr id="82" name="Rectangle 5"/>
          <p:cNvSpPr>
            <a:spLocks noChangeArrowheads="1"/>
          </p:cNvSpPr>
          <p:nvPr/>
        </p:nvSpPr>
        <p:spPr bwMode="auto">
          <a:xfrm>
            <a:off x="10190571" y="3625264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BTI7814</a:t>
            </a:r>
          </a:p>
        </p:txBody>
      </p:sp>
      <p:cxnSp>
        <p:nvCxnSpPr>
          <p:cNvPr id="87" name="Straight Connector 86"/>
          <p:cNvCxnSpPr>
            <a:cxnSpLocks/>
          </p:cNvCxnSpPr>
          <p:nvPr/>
        </p:nvCxnSpPr>
        <p:spPr>
          <a:xfrm>
            <a:off x="8942192" y="4100009"/>
            <a:ext cx="0" cy="227047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36"/>
          <p:cNvSpPr>
            <a:spLocks noChangeArrowheads="1"/>
          </p:cNvSpPr>
          <p:nvPr/>
        </p:nvSpPr>
        <p:spPr bwMode="auto">
          <a:xfrm>
            <a:off x="9232704" y="4309528"/>
            <a:ext cx="2240257" cy="46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CX Series cellular broadband data bridge</a:t>
            </a: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id="{544B7294-70C9-44BF-BBAD-13150C090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7479" y="5087449"/>
            <a:ext cx="389941" cy="43028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0B48840-6757-4DCD-B534-9E6A85FB9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1553" y="1926232"/>
            <a:ext cx="822960" cy="84166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1CAE7063-9AF6-4F6F-B2A5-5190C31059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7330" y="1904698"/>
            <a:ext cx="822960" cy="84166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E44EC7E9-ECE3-4E7C-88CD-913D5DFC2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873" y="2693570"/>
            <a:ext cx="822960" cy="84166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AA12438F-3E71-4CF3-B33B-805839E8EC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7330" y="2631657"/>
            <a:ext cx="822960" cy="20574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7A06395F-603C-4F10-A069-1839C1789D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45205" y="2693570"/>
            <a:ext cx="822960" cy="84166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82A4A35B-0A9D-4270-B970-8B2DC77576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8041" y="1829970"/>
            <a:ext cx="368624" cy="423917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7C5B4A40-C582-4092-B84C-74B8B917B4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61553" y="2682029"/>
            <a:ext cx="822960" cy="168333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1D090D62-464B-49FF-976D-7FC84A497C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77330" y="3315803"/>
            <a:ext cx="822960" cy="84166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DB3A1D64-62C6-4FC7-801A-4D4202A432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45205" y="3315803"/>
            <a:ext cx="822960" cy="11222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2138F0-5662-4C97-AE5F-7E66356BEE8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443060" y="1882590"/>
            <a:ext cx="333375" cy="857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8C37445-2107-4D1C-A205-44607F4E8C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98267" y="2308054"/>
            <a:ext cx="822960" cy="8416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C0E205-3485-49EF-9D40-9E0E4916B8B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98267" y="3321408"/>
            <a:ext cx="822960" cy="212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D4D0EF8-1695-44B8-88BB-7B0B58C451A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699622" y="1886395"/>
            <a:ext cx="822960" cy="685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1835614-E973-42A5-91A1-6ADBF00DAFA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699622" y="3321408"/>
            <a:ext cx="822960" cy="2126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0CECA2A-D98F-4710-90B6-7B730BA19B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198267" y="2784716"/>
            <a:ext cx="822960" cy="841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EAE8CE0-3491-4C83-85EA-2C38AB1B50A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167497" y="1894911"/>
            <a:ext cx="822960" cy="28990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EEB84BB-3A7D-4277-A6A9-7E7BFD648E0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159877" y="2542743"/>
            <a:ext cx="838200" cy="10096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3E52E4D-C67F-453D-922B-7063FDA4B36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40873" y="3315803"/>
            <a:ext cx="822960" cy="84166"/>
          </a:xfrm>
          <a:prstGeom prst="rect">
            <a:avLst/>
          </a:prstGeom>
        </p:spPr>
      </p:pic>
      <p:sp>
        <p:nvSpPr>
          <p:cNvPr id="65" name="Rectangle 5">
            <a:extLst>
              <a:ext uri="{FF2B5EF4-FFF2-40B4-BE49-F238E27FC236}">
                <a16:creationId xmlns:a16="http://schemas.microsoft.com/office/drawing/2014/main" id="{8FBC8272-838E-40A9-91EA-43D87DD5F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37" y="3537653"/>
            <a:ext cx="671232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 b="1"/>
              <a:t>ACX5448</a:t>
            </a:r>
          </a:p>
          <a:p>
            <a:pPr algn="ctr">
              <a:lnSpc>
                <a:spcPct val="95000"/>
              </a:lnSpc>
            </a:pPr>
            <a:r>
              <a:rPr lang="en-US" sz="900" b="1"/>
              <a:t>ACX5448-D</a:t>
            </a:r>
          </a:p>
        </p:txBody>
      </p:sp>
      <p:sp>
        <p:nvSpPr>
          <p:cNvPr id="76" name="Rectangle 5">
            <a:extLst>
              <a:ext uri="{FF2B5EF4-FFF2-40B4-BE49-F238E27FC236}">
                <a16:creationId xmlns:a16="http://schemas.microsoft.com/office/drawing/2014/main" id="{048524BE-F7E7-44BD-9C5F-926ACD2FC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717" y="5342469"/>
            <a:ext cx="86385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FPCs, DPCs</a:t>
            </a:r>
          </a:p>
        </p:txBody>
      </p:sp>
      <p:sp>
        <p:nvSpPr>
          <p:cNvPr id="80" name="Rectangle 5">
            <a:extLst>
              <a:ext uri="{FF2B5EF4-FFF2-40B4-BE49-F238E27FC236}">
                <a16:creationId xmlns:a16="http://schemas.microsoft.com/office/drawing/2014/main" id="{1FAAD70C-6E25-4DC1-B40B-F7385CDFE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015" y="5335332"/>
            <a:ext cx="1145645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Physical Interfaces Cards (PICs)</a:t>
            </a:r>
          </a:p>
        </p:txBody>
      </p:sp>
      <p:sp>
        <p:nvSpPr>
          <p:cNvPr id="81" name="Rectangle 36">
            <a:extLst>
              <a:ext uri="{FF2B5EF4-FFF2-40B4-BE49-F238E27FC236}">
                <a16:creationId xmlns:a16="http://schemas.microsoft.com/office/drawing/2014/main" id="{093CC50F-0E41-4982-8A7E-F79E9D55A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407" y="4331127"/>
            <a:ext cx="826860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Cards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CA664B5-1853-41D1-A749-1294E782900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785483" y="4749832"/>
            <a:ext cx="314325" cy="47625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CD1AC66A-E9B3-47E4-9E26-E882590F7BC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575287" y="4859168"/>
            <a:ext cx="419100" cy="31432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B797EE7-1D44-4017-B1FD-F800408A536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445205" y="1917118"/>
            <a:ext cx="822960" cy="93518"/>
          </a:xfrm>
          <a:prstGeom prst="rect">
            <a:avLst/>
          </a:prstGeom>
        </p:spPr>
      </p:pic>
      <p:sp>
        <p:nvSpPr>
          <p:cNvPr id="84" name="Rectangle 5">
            <a:extLst>
              <a:ext uri="{FF2B5EF4-FFF2-40B4-BE49-F238E27FC236}">
                <a16:creationId xmlns:a16="http://schemas.microsoft.com/office/drawing/2014/main" id="{018CB170-014B-4B95-8A1D-854962116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069" y="2053601"/>
            <a:ext cx="67123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 b="1"/>
              <a:t>ACX710</a:t>
            </a:r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7ACE8935-6D4E-4113-B09C-7754FDE9C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47" y="2830052"/>
            <a:ext cx="77681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ACX2200</a:t>
            </a:r>
          </a:p>
        </p:txBody>
      </p:sp>
      <p:sp>
        <p:nvSpPr>
          <p:cNvPr id="70" name="Text Placeholder 99">
            <a:extLst>
              <a:ext uri="{FF2B5EF4-FFF2-40B4-BE49-F238E27FC236}">
                <a16:creationId xmlns:a16="http://schemas.microsoft.com/office/drawing/2014/main" id="{439E69C5-9A5E-48FC-A7CF-89FC0F3F4751}"/>
              </a:ext>
            </a:extLst>
          </p:cNvPr>
          <p:cNvSpPr txBox="1">
            <a:spLocks/>
          </p:cNvSpPr>
          <p:nvPr/>
        </p:nvSpPr>
        <p:spPr>
          <a:xfrm>
            <a:off x="3269267" y="5025124"/>
            <a:ext cx="861045" cy="12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 b="1"/>
              <a:t>ACX7100-32C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878C8FA-AFB2-4CB6-A792-FE0FDC86026F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288309" y="4881985"/>
            <a:ext cx="822960" cy="84166"/>
          </a:xfrm>
          <a:prstGeom prst="rect">
            <a:avLst/>
          </a:prstGeom>
        </p:spPr>
      </p:pic>
      <p:sp>
        <p:nvSpPr>
          <p:cNvPr id="88" name="Text Placeholder 99">
            <a:extLst>
              <a:ext uri="{FF2B5EF4-FFF2-40B4-BE49-F238E27FC236}">
                <a16:creationId xmlns:a16="http://schemas.microsoft.com/office/drawing/2014/main" id="{B0AD9708-C7DB-4469-8502-F879293991D2}"/>
              </a:ext>
            </a:extLst>
          </p:cNvPr>
          <p:cNvSpPr txBox="1">
            <a:spLocks/>
          </p:cNvSpPr>
          <p:nvPr/>
        </p:nvSpPr>
        <p:spPr>
          <a:xfrm>
            <a:off x="4563690" y="5025124"/>
            <a:ext cx="861045" cy="12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 b="1"/>
              <a:t>ACX7100-48L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2EE1CBB-D374-4811-9F84-CD5D0095D7E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582732" y="4872633"/>
            <a:ext cx="822960" cy="93518"/>
          </a:xfrm>
          <a:prstGeom prst="rect">
            <a:avLst/>
          </a:prstGeom>
        </p:spPr>
      </p:pic>
      <p:sp>
        <p:nvSpPr>
          <p:cNvPr id="113" name="Text Placeholder 99">
            <a:extLst>
              <a:ext uri="{FF2B5EF4-FFF2-40B4-BE49-F238E27FC236}">
                <a16:creationId xmlns:a16="http://schemas.microsoft.com/office/drawing/2014/main" id="{C3856299-13A8-4583-BFD7-794FECE67551}"/>
              </a:ext>
            </a:extLst>
          </p:cNvPr>
          <p:cNvSpPr txBox="1">
            <a:spLocks/>
          </p:cNvSpPr>
          <p:nvPr/>
        </p:nvSpPr>
        <p:spPr>
          <a:xfrm>
            <a:off x="605315" y="5970173"/>
            <a:ext cx="861045" cy="12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 b="1"/>
              <a:t>ACX7509</a:t>
            </a: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EAE90171-A78C-2E9B-ACF5-3BBCA3D47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3269" y="5025124"/>
            <a:ext cx="671232" cy="3016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ACX7024</a:t>
            </a:r>
          </a:p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ACX7024X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5C3E13B4-3633-D171-C072-6F58ED701D1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977405" y="4872633"/>
            <a:ext cx="822960" cy="93518"/>
          </a:xfrm>
          <a:prstGeom prst="rect">
            <a:avLst/>
          </a:prstGeom>
        </p:spPr>
      </p:pic>
      <p:sp>
        <p:nvSpPr>
          <p:cNvPr id="111" name="Rectangle 5">
            <a:extLst>
              <a:ext uri="{FF2B5EF4-FFF2-40B4-BE49-F238E27FC236}">
                <a16:creationId xmlns:a16="http://schemas.microsoft.com/office/drawing/2014/main" id="{972F1F02-3348-FA75-A459-0C89721EB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254" y="5970173"/>
            <a:ext cx="67123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ACX7348</a:t>
            </a:r>
          </a:p>
        </p:txBody>
      </p:sp>
      <p:sp>
        <p:nvSpPr>
          <p:cNvPr id="69" name="Line 53">
            <a:extLst>
              <a:ext uri="{FF2B5EF4-FFF2-40B4-BE49-F238E27FC236}">
                <a16:creationId xmlns:a16="http://schemas.microsoft.com/office/drawing/2014/main" id="{B8697C40-96BA-B7ED-2E50-948A1601E3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254" y="4093776"/>
            <a:ext cx="11210681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en-US" sz="933">
              <a:latin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21DC9F8-D800-5AAA-BD00-911ED52A7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4" y="4309528"/>
            <a:ext cx="3687044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ACX7000 Family - Cloud  Metro routers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1202488E-B6F3-8D14-C3C5-292E18795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565" y="5970173"/>
            <a:ext cx="776812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ACX7509</a:t>
            </a:r>
            <a:br>
              <a:rPr lang="en-US" sz="900" b="1"/>
            </a:br>
            <a:r>
              <a:rPr lang="en-US" sz="900" b="1"/>
              <a:t>closed doors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4A5AC990-847A-7625-8A80-A204246884E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24357" y="5486510"/>
            <a:ext cx="822960" cy="37837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1F19791-B145-4D72-7CCE-5C5BD613D43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937491" y="5486510"/>
            <a:ext cx="822960" cy="3783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DB3767-C100-78D3-1263-7C469DAF0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7778" y="5970173"/>
            <a:ext cx="671232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 anchor="t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ACX7332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616439B-4C52-F05E-CCC0-5FBE3E1BA79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231914" y="5619861"/>
            <a:ext cx="822960" cy="24314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E6183B-6793-BCD8-3A7E-7EC3A0CB6CE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617770" y="5615358"/>
            <a:ext cx="838200" cy="2476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35B24BD-256C-837F-5AA7-B0172C921C5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16737" y="4870901"/>
            <a:ext cx="838200" cy="95250"/>
          </a:xfrm>
          <a:prstGeom prst="rect">
            <a:avLst/>
          </a:prstGeom>
        </p:spPr>
      </p:pic>
      <p:sp>
        <p:nvSpPr>
          <p:cNvPr id="14" name="Text Placeholder 99">
            <a:extLst>
              <a:ext uri="{FF2B5EF4-FFF2-40B4-BE49-F238E27FC236}">
                <a16:creationId xmlns:a16="http://schemas.microsoft.com/office/drawing/2014/main" id="{4C958D1C-6A0D-776F-7A91-E063B1200AA6}"/>
              </a:ext>
            </a:extLst>
          </p:cNvPr>
          <p:cNvSpPr txBox="1">
            <a:spLocks/>
          </p:cNvSpPr>
          <p:nvPr/>
        </p:nvSpPr>
        <p:spPr>
          <a:xfrm>
            <a:off x="605315" y="5025124"/>
            <a:ext cx="861045" cy="124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900" b="1"/>
              <a:t>ACX7020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217D89-A826-DB1D-1939-993E195D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Juniper hardware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B92860-32CE-4189-3197-49F7C260D019}"/>
              </a:ext>
            </a:extLst>
          </p:cNvPr>
          <p:cNvCxnSpPr>
            <a:cxnSpLocks/>
          </p:cNvCxnSpPr>
          <p:nvPr/>
        </p:nvCxnSpPr>
        <p:spPr>
          <a:xfrm>
            <a:off x="6575287" y="1813475"/>
            <a:ext cx="0" cy="2276708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0885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ADDFEAA-A007-460A-82E2-2C80906AF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96" y="5245905"/>
            <a:ext cx="3819216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 Series broadband services routers</a:t>
            </a: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37A39C18-7BFB-DCEC-FA7E-7A8AC5B4F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288" y="3625015"/>
            <a:ext cx="620287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CTP2024</a:t>
            </a:r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553FD61F-98C4-03A6-E289-FE699BA99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056" y="4454354"/>
            <a:ext cx="800751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CTP2056 CTP Series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6640DD0-0ECC-0C9B-F45E-8816FEA13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602" y="2870103"/>
            <a:ext cx="667659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CTP2008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30A33A3B-0334-CDBB-2E51-962AF9B4E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231" y="2295945"/>
            <a:ext cx="620401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CTP150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25009B1-D8CF-6011-8355-FC3E6B734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951" y="4087098"/>
            <a:ext cx="822960" cy="28990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02093F2-4AB7-E4AE-367F-EB33B2733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951" y="3381585"/>
            <a:ext cx="822960" cy="168333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56FF4B4-FAFC-3D4D-8D3A-5DE4D0DB1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951" y="2042546"/>
            <a:ext cx="822960" cy="8416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2D2E1DA1-39DD-9D6C-F4D4-46E32AF1B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951" y="2712397"/>
            <a:ext cx="822960" cy="8416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935550C-0D8D-FF46-63F8-5BB98F321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849" y="1336081"/>
            <a:ext cx="35765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 Series ethernet switches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025861A-C8CE-727B-B2D0-A96CB16D4EBE}"/>
              </a:ext>
            </a:extLst>
          </p:cNvPr>
          <p:cNvCxnSpPr>
            <a:cxnSpLocks/>
          </p:cNvCxnSpPr>
          <p:nvPr/>
        </p:nvCxnSpPr>
        <p:spPr>
          <a:xfrm>
            <a:off x="2695707" y="1294482"/>
            <a:ext cx="0" cy="3692188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">
            <a:extLst>
              <a:ext uri="{FF2B5EF4-FFF2-40B4-BE49-F238E27FC236}">
                <a16:creationId xmlns:a16="http://schemas.microsoft.com/office/drawing/2014/main" id="{F2C0C156-843B-F38E-2D8E-A25C55C2D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86" y="6178573"/>
            <a:ext cx="228699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E Series, VSR, BRAS, BSR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36BA277-8A7E-508A-55D5-D5F073EFD0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6331" y="5776364"/>
            <a:ext cx="838200" cy="295275"/>
          </a:xfrm>
          <a:prstGeom prst="rect">
            <a:avLst/>
          </a:prstGeom>
        </p:spPr>
      </p:pic>
      <p:sp>
        <p:nvSpPr>
          <p:cNvPr id="63" name="Rectangle 5">
            <a:extLst>
              <a:ext uri="{FF2B5EF4-FFF2-40B4-BE49-F238E27FC236}">
                <a16:creationId xmlns:a16="http://schemas.microsoft.com/office/drawing/2014/main" id="{E997212C-99AF-D523-D86C-A25B9B9B0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837" y="2126225"/>
            <a:ext cx="1103620" cy="41549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900" b="1"/>
              <a:t>EX Series, </a:t>
            </a:r>
            <a:br>
              <a:rPr lang="en-US" sz="900" b="1"/>
            </a:br>
            <a:r>
              <a:rPr lang="en-US" sz="900" b="1"/>
              <a:t>EX4300-48T, </a:t>
            </a:r>
            <a:br>
              <a:rPr lang="en-US" sz="900" b="1"/>
            </a:br>
            <a:r>
              <a:rPr lang="en-US" sz="900" b="1"/>
              <a:t>EX4300-48P</a:t>
            </a: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254E1FDD-73C2-5E40-328C-A64212F2A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7001" y="2817471"/>
            <a:ext cx="869722" cy="30264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900" b="1"/>
              <a:t>EX8200</a:t>
            </a:r>
          </a:p>
          <a:p>
            <a:pPr algn="ctr">
              <a:spcBef>
                <a:spcPts val="200"/>
              </a:spcBef>
            </a:pPr>
            <a:r>
              <a:rPr lang="en-US" sz="900" b="1"/>
              <a:t>EX8208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285ABE38-71FB-3EB1-A971-01FDAE18F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379" y="3763203"/>
            <a:ext cx="817657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900" b="1"/>
              <a:t>EX8216</a:t>
            </a:r>
          </a:p>
        </p:txBody>
      </p:sp>
      <p:sp>
        <p:nvSpPr>
          <p:cNvPr id="66" name="Rectangle 5">
            <a:extLst>
              <a:ext uri="{FF2B5EF4-FFF2-40B4-BE49-F238E27FC236}">
                <a16:creationId xmlns:a16="http://schemas.microsoft.com/office/drawing/2014/main" id="{6DB2F2E7-1D2F-70C9-C429-47ADDDE97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809" y="2126225"/>
            <a:ext cx="830148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900" b="1"/>
              <a:t>EXRPS</a:t>
            </a:r>
          </a:p>
        </p:txBody>
      </p:sp>
      <p:sp>
        <p:nvSpPr>
          <p:cNvPr id="67" name="TextBox 37">
            <a:extLst>
              <a:ext uri="{FF2B5EF4-FFF2-40B4-BE49-F238E27FC236}">
                <a16:creationId xmlns:a16="http://schemas.microsoft.com/office/drawing/2014/main" id="{6BE351B7-C140-4C48-B1BE-16DC5637D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9173" y="2126225"/>
            <a:ext cx="1319896" cy="83099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spcBef>
                <a:spcPts val="400"/>
              </a:spcBef>
              <a:defRPr sz="1100" b="1">
                <a:latin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900">
                <a:latin typeface="+mn-lt"/>
              </a:rPr>
              <a:t>EX2200-24P-10G, </a:t>
            </a:r>
            <a:br>
              <a:rPr lang="en-US" sz="900">
                <a:latin typeface="+mn-lt"/>
              </a:rPr>
            </a:br>
            <a:r>
              <a:rPr lang="en-US" sz="900">
                <a:latin typeface="+mn-lt"/>
              </a:rPr>
              <a:t>EX4300-24T, </a:t>
            </a:r>
            <a:br>
              <a:rPr lang="en-US" sz="900">
                <a:latin typeface="+mn-lt"/>
              </a:rPr>
            </a:br>
            <a:r>
              <a:rPr lang="en-US" sz="900">
                <a:latin typeface="+mn-lt"/>
              </a:rPr>
              <a:t>EX4300-24P, </a:t>
            </a:r>
            <a:br>
              <a:rPr lang="en-US" sz="900">
                <a:latin typeface="+mn-lt"/>
              </a:rPr>
            </a:br>
            <a:r>
              <a:rPr lang="en-US" sz="900">
                <a:latin typeface="+mn-lt"/>
              </a:rPr>
              <a:t>EX4300-24T-DC, </a:t>
            </a:r>
            <a:br>
              <a:rPr lang="en-US" sz="900">
                <a:latin typeface="+mn-lt"/>
              </a:rPr>
            </a:br>
            <a:r>
              <a:rPr lang="en-US" sz="900">
                <a:latin typeface="+mn-lt"/>
              </a:rPr>
              <a:t>EX4300-24F,</a:t>
            </a:r>
            <a:br>
              <a:rPr lang="en-US" sz="900">
                <a:latin typeface="+mn-lt"/>
              </a:rPr>
            </a:br>
            <a:r>
              <a:rPr lang="en-US" sz="900">
                <a:latin typeface="+mn-lt"/>
              </a:rPr>
              <a:t>EX4300 Line </a:t>
            </a:r>
          </a:p>
        </p:txBody>
      </p:sp>
      <p:sp>
        <p:nvSpPr>
          <p:cNvPr id="68" name="Rectangle 5">
            <a:extLst>
              <a:ext uri="{FF2B5EF4-FFF2-40B4-BE49-F238E27FC236}">
                <a16:creationId xmlns:a16="http://schemas.microsoft.com/office/drawing/2014/main" id="{FD1A90FD-0722-F115-4EF6-A8D3BA97654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38182" y="2126225"/>
            <a:ext cx="691885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900" b="1"/>
              <a:t>EX4600</a:t>
            </a:r>
          </a:p>
        </p:txBody>
      </p:sp>
      <p:sp>
        <p:nvSpPr>
          <p:cNvPr id="69" name="Rectangle 5">
            <a:extLst>
              <a:ext uri="{FF2B5EF4-FFF2-40B4-BE49-F238E27FC236}">
                <a16:creationId xmlns:a16="http://schemas.microsoft.com/office/drawing/2014/main" id="{62FEBED1-E88E-E7E3-A2A0-75130E376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538" y="2126225"/>
            <a:ext cx="745697" cy="30264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900" b="1"/>
              <a:t>EX2200-C</a:t>
            </a:r>
          </a:p>
          <a:p>
            <a:pPr algn="ctr">
              <a:spcBef>
                <a:spcPts val="200"/>
              </a:spcBef>
            </a:pPr>
            <a:r>
              <a:rPr lang="en-US" sz="900" b="1"/>
              <a:t>EX2300-C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6B98F9D-3B0A-A9BE-993B-7631F29ED7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57094" y="1874091"/>
            <a:ext cx="838200" cy="17526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69C30E06-8213-6FC4-A5CD-43E3DB87AA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33914" y="1872831"/>
            <a:ext cx="605431" cy="8462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0A5EF30D-B8E6-DEFD-BCC6-1BB64B17A9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2644" y="1872826"/>
            <a:ext cx="822960" cy="8416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B515FCC8-2999-55A3-203B-2AEBDED551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0403" y="1872826"/>
            <a:ext cx="822960" cy="8416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D08E2612-7F0E-885C-4951-D965F6199D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27641" y="1872827"/>
            <a:ext cx="822960" cy="84167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6370E8D-D378-0225-162C-C7DBB6B0AB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80167" y="1872826"/>
            <a:ext cx="822960" cy="84166"/>
          </a:xfrm>
          <a:prstGeom prst="rect">
            <a:avLst/>
          </a:prstGeom>
        </p:spPr>
      </p:pic>
      <p:sp>
        <p:nvSpPr>
          <p:cNvPr id="76" name="Text Placeholder 112">
            <a:extLst>
              <a:ext uri="{FF2B5EF4-FFF2-40B4-BE49-F238E27FC236}">
                <a16:creationId xmlns:a16="http://schemas.microsoft.com/office/drawing/2014/main" id="{B771E041-8BB4-A754-D384-7A7A55455749}"/>
              </a:ext>
            </a:extLst>
          </p:cNvPr>
          <p:cNvSpPr txBox="1">
            <a:spLocks/>
          </p:cNvSpPr>
          <p:nvPr/>
        </p:nvSpPr>
        <p:spPr>
          <a:xfrm>
            <a:off x="6780167" y="4456412"/>
            <a:ext cx="822960" cy="1384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900" b="1"/>
              <a:t>EX9253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6237A8BB-00F3-856E-5723-1CAC6B1B53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780167" y="4026928"/>
            <a:ext cx="822960" cy="243147"/>
          </a:xfrm>
          <a:prstGeom prst="rect">
            <a:avLst/>
          </a:prstGeom>
        </p:spPr>
      </p:pic>
      <p:sp>
        <p:nvSpPr>
          <p:cNvPr id="78" name="Text Placeholder 108">
            <a:extLst>
              <a:ext uri="{FF2B5EF4-FFF2-40B4-BE49-F238E27FC236}">
                <a16:creationId xmlns:a16="http://schemas.microsoft.com/office/drawing/2014/main" id="{2B084C80-7972-5F20-E079-1C9110FF9AB2}"/>
              </a:ext>
            </a:extLst>
          </p:cNvPr>
          <p:cNvSpPr txBox="1">
            <a:spLocks/>
          </p:cNvSpPr>
          <p:nvPr/>
        </p:nvSpPr>
        <p:spPr>
          <a:xfrm>
            <a:off x="7920403" y="4456412"/>
            <a:ext cx="822960" cy="1384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900" b="1"/>
              <a:t>EX9251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ECB7D358-502C-0229-738A-F8FAE12EA6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20403" y="4188852"/>
            <a:ext cx="822960" cy="8416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E2168A9F-B1A4-2F28-A31A-4967ED0410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4906" y="1872826"/>
            <a:ext cx="822960" cy="17224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E7AC020-836E-47D7-E970-123A670422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028889" y="2924232"/>
            <a:ext cx="838200" cy="1343025"/>
          </a:xfrm>
          <a:prstGeom prst="rect">
            <a:avLst/>
          </a:prstGeom>
        </p:spPr>
      </p:pic>
      <p:sp>
        <p:nvSpPr>
          <p:cNvPr id="82" name="Rectangle 5">
            <a:extLst>
              <a:ext uri="{FF2B5EF4-FFF2-40B4-BE49-F238E27FC236}">
                <a16:creationId xmlns:a16="http://schemas.microsoft.com/office/drawing/2014/main" id="{67606724-05E7-DF56-D410-34DEA03F7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343" y="4449092"/>
            <a:ext cx="807293" cy="1384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900" b="1"/>
              <a:t>EX9214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5BEC1E14-7D89-B5A9-B95B-9077DA59D43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420021" y="3855477"/>
            <a:ext cx="838200" cy="419100"/>
          </a:xfrm>
          <a:prstGeom prst="rect">
            <a:avLst/>
          </a:prstGeom>
        </p:spPr>
      </p:pic>
      <p:sp>
        <p:nvSpPr>
          <p:cNvPr id="84" name="Text Placeholder 108">
            <a:extLst>
              <a:ext uri="{FF2B5EF4-FFF2-40B4-BE49-F238E27FC236}">
                <a16:creationId xmlns:a16="http://schemas.microsoft.com/office/drawing/2014/main" id="{8E1F8465-81C2-0A85-E965-D1A25A765B7B}"/>
              </a:ext>
            </a:extLst>
          </p:cNvPr>
          <p:cNvSpPr txBox="1">
            <a:spLocks/>
          </p:cNvSpPr>
          <p:nvPr/>
        </p:nvSpPr>
        <p:spPr>
          <a:xfrm>
            <a:off x="5427641" y="4456412"/>
            <a:ext cx="822960" cy="1384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900" b="1"/>
              <a:t>EX9204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1DA4F755-09C3-8ADC-DCBD-0632E92909F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165024" y="3598302"/>
            <a:ext cx="838200" cy="676275"/>
          </a:xfrm>
          <a:prstGeom prst="rect">
            <a:avLst/>
          </a:prstGeom>
        </p:spPr>
      </p:pic>
      <p:sp>
        <p:nvSpPr>
          <p:cNvPr id="86" name="Text Placeholder 108">
            <a:extLst>
              <a:ext uri="{FF2B5EF4-FFF2-40B4-BE49-F238E27FC236}">
                <a16:creationId xmlns:a16="http://schemas.microsoft.com/office/drawing/2014/main" id="{0F2F10F7-CFB7-B190-5872-30E5C7EEB35B}"/>
              </a:ext>
            </a:extLst>
          </p:cNvPr>
          <p:cNvSpPr txBox="1">
            <a:spLocks/>
          </p:cNvSpPr>
          <p:nvPr/>
        </p:nvSpPr>
        <p:spPr>
          <a:xfrm>
            <a:off x="4172644" y="4456412"/>
            <a:ext cx="822960" cy="1384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sz="900" b="1"/>
              <a:t>EX9208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CF9CDBF-708D-B987-374D-0CC0FF479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96" y="1294482"/>
            <a:ext cx="1831602" cy="46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CTP Series circuit to Packet platforms</a:t>
            </a:r>
          </a:p>
        </p:txBody>
      </p:sp>
      <p:sp>
        <p:nvSpPr>
          <p:cNvPr id="2" name="Line 53">
            <a:extLst>
              <a:ext uri="{FF2B5EF4-FFF2-40B4-BE49-F238E27FC236}">
                <a16:creationId xmlns:a16="http://schemas.microsoft.com/office/drawing/2014/main" id="{A319FCC7-CC1E-2DF9-7546-19DE1EB8C8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3296" y="4986670"/>
            <a:ext cx="10446049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square" lIns="0" tIns="0" rIns="0" bIns="0" anchor="ctr">
            <a:spAutoFit/>
          </a:bodyPr>
          <a:lstStyle/>
          <a:p>
            <a:endParaRPr lang="en-US" sz="933">
              <a:latin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291378-9B89-6901-CD5F-36780978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Juniper hardware</a:t>
            </a:r>
          </a:p>
        </p:txBody>
      </p:sp>
    </p:spTree>
    <p:extLst>
      <p:ext uri="{BB962C8B-B14F-4D97-AF65-F5344CB8AC3E}">
        <p14:creationId xmlns:p14="http://schemas.microsoft.com/office/powerpoint/2010/main" val="142181297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5"/>
          <p:cNvSpPr>
            <a:spLocks noChangeArrowheads="1"/>
          </p:cNvSpPr>
          <p:nvPr/>
        </p:nvSpPr>
        <p:spPr bwMode="auto">
          <a:xfrm>
            <a:off x="723286" y="3797212"/>
            <a:ext cx="71716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 960</a:t>
            </a:r>
          </a:p>
        </p:txBody>
      </p: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2894967" y="6144215"/>
            <a:ext cx="617231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MX2020</a:t>
            </a:r>
          </a:p>
        </p:txBody>
      </p:sp>
      <p:sp>
        <p:nvSpPr>
          <p:cNvPr id="97" name="Rectangle 5"/>
          <p:cNvSpPr>
            <a:spLocks noChangeArrowheads="1"/>
          </p:cNvSpPr>
          <p:nvPr/>
        </p:nvSpPr>
        <p:spPr bwMode="auto">
          <a:xfrm>
            <a:off x="1810910" y="6144215"/>
            <a:ext cx="670755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MX2010</a:t>
            </a: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751712" y="6144215"/>
            <a:ext cx="670755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MX2008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615636" y="1320695"/>
            <a:ext cx="3616608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MX Series 3D universal edge routers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155D03D1-8DF9-476F-909A-C6C5B15E4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767" y="2367679"/>
            <a:ext cx="838200" cy="13335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9BC20421-A558-4EAF-BCD9-0716AF22E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989" y="4117005"/>
            <a:ext cx="838200" cy="1912838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3D342253-FC9A-4D2C-B07F-82D7F291F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612" y="3378953"/>
            <a:ext cx="895350" cy="265088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5B7CB341-3D84-46E8-8940-73FB40F58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55907" y="2849908"/>
            <a:ext cx="895350" cy="317993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7611DFA-51B5-4E31-A2B5-0E2217561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4353" y="2482057"/>
            <a:ext cx="838200" cy="419100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FE2F3154-4C2A-4582-A74F-D454C84C8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789" y="2990072"/>
            <a:ext cx="61947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MX240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247DBCF-1C34-4B1D-9035-C474D7505E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09326" y="1805782"/>
            <a:ext cx="838200" cy="676275"/>
          </a:xfrm>
          <a:prstGeom prst="rect">
            <a:avLst/>
          </a:prstGeom>
        </p:spPr>
      </p:pic>
      <p:sp>
        <p:nvSpPr>
          <p:cNvPr id="56" name="Rectangle 5">
            <a:extLst>
              <a:ext uri="{FF2B5EF4-FFF2-40B4-BE49-F238E27FC236}">
                <a16:creationId xmlns:a16="http://schemas.microsoft.com/office/drawing/2014/main" id="{6E7F425B-B2C9-400A-81B1-4C684DBD0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691" y="2542376"/>
            <a:ext cx="64147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MX480</a:t>
            </a: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89F7BAE6-F502-47DD-852E-151991299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18" y="2027486"/>
            <a:ext cx="61947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MX204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1CB064-1B4F-42FA-B89F-C1001F853E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1955" y="1875632"/>
            <a:ext cx="822960" cy="84166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7A87B208-B5E8-AA09-B50D-C37DD10B2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968" y="2117715"/>
            <a:ext cx="61947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MX304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8AA3F4F-1B8A-707F-9245-6628E5B97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935" y="2546598"/>
            <a:ext cx="65894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MX10004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71B2B8-320D-47F0-7EBD-35F42BB9D9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0843" y="1881645"/>
            <a:ext cx="847725" cy="1809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FC9F082-AF38-B825-0EAA-F423900AA1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12651" y="1822626"/>
            <a:ext cx="847725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B6CAB1A-CB66-CF71-B9FF-215462867A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112651" y="2917258"/>
            <a:ext cx="847725" cy="10001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EF93615-6238-CCD1-2D79-391599D062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12651" y="4309466"/>
            <a:ext cx="847725" cy="1381125"/>
          </a:xfrm>
          <a:prstGeom prst="rect">
            <a:avLst/>
          </a:prstGeom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D098B7E8-36DD-491E-A1F3-946934890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042" y="4031755"/>
            <a:ext cx="65894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MX10008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89983B4E-4C5F-46C4-47FB-CA2833E0A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042" y="5804963"/>
            <a:ext cx="65894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MX10016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08AA2-7FCD-D58D-12EE-3CA4B195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Juniper hardware</a:t>
            </a:r>
          </a:p>
        </p:txBody>
      </p:sp>
      <p:sp>
        <p:nvSpPr>
          <p:cNvPr id="107" name="TextBox 20">
            <a:extLst>
              <a:ext uri="{FF2B5EF4-FFF2-40B4-BE49-F238E27FC236}">
                <a16:creationId xmlns:a16="http://schemas.microsoft.com/office/drawing/2014/main" id="{7BF400D7-0A15-63C0-6412-56EA653BA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426" y="5957920"/>
            <a:ext cx="652423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spcBef>
                <a:spcPts val="400"/>
              </a:spcBef>
              <a:defRPr sz="1100" b="1">
                <a:latin typeface="Arial" panose="020B0604020202020204" pitchFamily="34" charset="0"/>
              </a:defRPr>
            </a:lvl1pPr>
          </a:lstStyle>
          <a:p>
            <a:r>
              <a:rPr lang="en-US" sz="900">
                <a:latin typeface="+mn-lt"/>
              </a:rPr>
              <a:t>Junos Space</a:t>
            </a:r>
          </a:p>
        </p:txBody>
      </p:sp>
      <p:sp>
        <p:nvSpPr>
          <p:cNvPr id="108" name="Rectangle 28">
            <a:extLst>
              <a:ext uri="{FF2B5EF4-FFF2-40B4-BE49-F238E27FC236}">
                <a16:creationId xmlns:a16="http://schemas.microsoft.com/office/drawing/2014/main" id="{F52C4708-EB7E-AB22-029D-9B69D47C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702" y="5957920"/>
            <a:ext cx="1210268" cy="27276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JA2500</a:t>
            </a:r>
            <a:br>
              <a:rPr lang="en-US" sz="900" b="1"/>
            </a:br>
            <a:r>
              <a:rPr lang="en-US" sz="900" b="1"/>
              <a:t>Junos Space Appliance</a:t>
            </a:r>
          </a:p>
        </p:txBody>
      </p:sp>
      <p:sp>
        <p:nvSpPr>
          <p:cNvPr id="109" name="Rectangle 5">
            <a:extLst>
              <a:ext uri="{FF2B5EF4-FFF2-40B4-BE49-F238E27FC236}">
                <a16:creationId xmlns:a16="http://schemas.microsoft.com/office/drawing/2014/main" id="{EA1ECF39-1A41-52B1-94C6-21841D677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119" y="3479790"/>
            <a:ext cx="431207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LN1000</a:t>
            </a:r>
          </a:p>
        </p:txBody>
      </p:sp>
      <p:sp>
        <p:nvSpPr>
          <p:cNvPr id="110" name="Rectangle 5">
            <a:extLst>
              <a:ext uri="{FF2B5EF4-FFF2-40B4-BE49-F238E27FC236}">
                <a16:creationId xmlns:a16="http://schemas.microsoft.com/office/drawing/2014/main" id="{AB744CB6-EF6E-AD8B-F8A5-6897CB99D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554" y="3479790"/>
            <a:ext cx="431207" cy="13638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LN2600</a:t>
            </a:r>
          </a:p>
        </p:txBody>
      </p:sp>
      <p:sp>
        <p:nvSpPr>
          <p:cNvPr id="111" name="Rectangle 5">
            <a:extLst>
              <a:ext uri="{FF2B5EF4-FFF2-40B4-BE49-F238E27FC236}">
                <a16:creationId xmlns:a16="http://schemas.microsoft.com/office/drawing/2014/main" id="{B7E6F074-8769-74D1-6A24-FB61FEF09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7991" y="3484102"/>
            <a:ext cx="58976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NFX250</a:t>
            </a:r>
          </a:p>
        </p:txBody>
      </p:sp>
      <p:sp>
        <p:nvSpPr>
          <p:cNvPr id="112" name="Text Placeholder 32">
            <a:extLst>
              <a:ext uri="{FF2B5EF4-FFF2-40B4-BE49-F238E27FC236}">
                <a16:creationId xmlns:a16="http://schemas.microsoft.com/office/drawing/2014/main" id="{5F2BEEAC-6449-22ED-81E2-235D100230A0}"/>
              </a:ext>
            </a:extLst>
          </p:cNvPr>
          <p:cNvSpPr txBox="1">
            <a:spLocks/>
          </p:cNvSpPr>
          <p:nvPr/>
        </p:nvSpPr>
        <p:spPr>
          <a:xfrm>
            <a:off x="8320034" y="1999389"/>
            <a:ext cx="411972" cy="136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3038" indent="-173038" algn="l" defTabSz="914377" rtl="0" eaLnBrk="1" latinLnBrk="0" hangingPunct="1">
              <a:lnSpc>
                <a:spcPct val="11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2860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3038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195263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171450" algn="l" defTabSz="914377" rtl="0" eaLnBrk="1" latinLnBrk="0" hangingPunct="1">
              <a:lnSpc>
                <a:spcPct val="95000"/>
              </a:lnSpc>
              <a:spcBef>
                <a:spcPts val="500"/>
              </a:spcBef>
              <a:buFont typeface="Lato" panose="020F0502020204030203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333"/>
              </a:spcBef>
              <a:buNone/>
            </a:pPr>
            <a:r>
              <a:rPr lang="en-US" sz="900" b="1"/>
              <a:t>JRR200</a:t>
            </a:r>
          </a:p>
        </p:txBody>
      </p:sp>
      <p:sp>
        <p:nvSpPr>
          <p:cNvPr id="113" name="Rectangle 36">
            <a:extLst>
              <a:ext uri="{FF2B5EF4-FFF2-40B4-BE49-F238E27FC236}">
                <a16:creationId xmlns:a16="http://schemas.microsoft.com/office/drawing/2014/main" id="{0413A9E3-A2F9-752D-0F13-2D48F4A27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560" y="1335922"/>
            <a:ext cx="5126738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JSA Series secure  analytics appliances</a:t>
            </a:r>
          </a:p>
        </p:txBody>
      </p:sp>
      <p:sp>
        <p:nvSpPr>
          <p:cNvPr id="115" name="TextBox 9">
            <a:extLst>
              <a:ext uri="{FF2B5EF4-FFF2-40B4-BE49-F238E27FC236}">
                <a16:creationId xmlns:a16="http://schemas.microsoft.com/office/drawing/2014/main" id="{A2ED237E-B6B0-6C60-C8EC-B46C1512A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560" y="5247380"/>
            <a:ext cx="1280991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95000"/>
              </a:lnSpc>
              <a:spcBef>
                <a:spcPts val="400"/>
              </a:spcBef>
              <a:defRPr sz="1900" b="1">
                <a:latin typeface="Arial" panose="020B0604020202020204" pitchFamily="34" charset="0"/>
              </a:defRPr>
            </a:lvl1pPr>
          </a:lstStyle>
          <a:p>
            <a:r>
              <a:rPr lang="en-US" sz="16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Junos Space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870F1EB-8F1E-4993-E96E-B2EDF1256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560" y="2718127"/>
            <a:ext cx="3088651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LN Series rugged secure routers</a:t>
            </a:r>
          </a:p>
        </p:txBody>
      </p:sp>
      <p:sp>
        <p:nvSpPr>
          <p:cNvPr id="118" name="TextBox 9">
            <a:extLst>
              <a:ext uri="{FF2B5EF4-FFF2-40B4-BE49-F238E27FC236}">
                <a16:creationId xmlns:a16="http://schemas.microsoft.com/office/drawing/2014/main" id="{02FB07DB-2365-633D-DA61-FA565578B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041" y="4006037"/>
            <a:ext cx="1090911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95000"/>
              </a:lnSpc>
              <a:spcBef>
                <a:spcPts val="400"/>
              </a:spcBef>
              <a:defRPr sz="1900" b="1">
                <a:latin typeface="Arial" panose="020B0604020202020204" pitchFamily="34" charset="0"/>
              </a:defRPr>
            </a:lvl1pPr>
          </a:lstStyle>
          <a:p>
            <a:r>
              <a:rPr lang="en-US" sz="1600">
                <a:latin typeface="+mn-lt"/>
              </a:rPr>
              <a:t>NFX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49A95550-41F6-B50D-9203-295FAE6A02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928863" y="5695015"/>
            <a:ext cx="838200" cy="1714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6F9112B4-42CA-75F1-8515-AD2A56FE5AA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734337" y="5695015"/>
            <a:ext cx="838200" cy="17145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6F0E6431-7FC5-9171-AE85-CDB70AAED2B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27848" y="3197835"/>
            <a:ext cx="285750" cy="1905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482C2B0C-AF57-45CE-20DA-28E22C8C14F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558007" y="3302610"/>
            <a:ext cx="876300" cy="85725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BDF7E270-AD6B-CBDF-D1D4-B8F7195ABB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883772" y="3300493"/>
            <a:ext cx="838200" cy="85725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94BE22E5-BA8A-E251-3684-C4B6DE0319D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090707" y="1822209"/>
            <a:ext cx="838200" cy="85725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E2911AF4-B3FA-7FEC-91D6-CE7D6ABE159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129432" y="4349672"/>
            <a:ext cx="476250" cy="219075"/>
          </a:xfrm>
          <a:prstGeom prst="rect">
            <a:avLst/>
          </a:prstGeom>
        </p:spPr>
      </p:pic>
      <p:sp>
        <p:nvSpPr>
          <p:cNvPr id="126" name="Rectangle 5">
            <a:extLst>
              <a:ext uri="{FF2B5EF4-FFF2-40B4-BE49-F238E27FC236}">
                <a16:creationId xmlns:a16="http://schemas.microsoft.com/office/drawing/2014/main" id="{15B173EB-6A16-5357-86FE-C95A2D431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676" y="4666631"/>
            <a:ext cx="58976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NFX150C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0A8CAA3D-DBDC-90D3-81C8-A5D0DFB6A63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755982" y="4359197"/>
            <a:ext cx="790575" cy="209550"/>
          </a:xfrm>
          <a:prstGeom prst="rect">
            <a:avLst/>
          </a:prstGeom>
        </p:spPr>
      </p:pic>
      <p:sp>
        <p:nvSpPr>
          <p:cNvPr id="128" name="Rectangle 5">
            <a:extLst>
              <a:ext uri="{FF2B5EF4-FFF2-40B4-BE49-F238E27FC236}">
                <a16:creationId xmlns:a16="http://schemas.microsoft.com/office/drawing/2014/main" id="{AF9B5570-3C1A-7CE2-CA0A-F10D07918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388" y="4666631"/>
            <a:ext cx="58976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NFX150</a:t>
            </a:r>
          </a:p>
        </p:txBody>
      </p:sp>
      <p:pic>
        <p:nvPicPr>
          <p:cNvPr id="129" name="Graphic 128">
            <a:extLst>
              <a:ext uri="{FF2B5EF4-FFF2-40B4-BE49-F238E27FC236}">
                <a16:creationId xmlns:a16="http://schemas.microsoft.com/office/drawing/2014/main" id="{448AD224-3ED4-EC2C-0ACC-931ECE36200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939849" y="4453971"/>
            <a:ext cx="838200" cy="85725"/>
          </a:xfrm>
          <a:prstGeom prst="rect">
            <a:avLst/>
          </a:prstGeom>
        </p:spPr>
      </p:pic>
      <p:sp>
        <p:nvSpPr>
          <p:cNvPr id="130" name="Rectangle 5">
            <a:extLst>
              <a:ext uri="{FF2B5EF4-FFF2-40B4-BE49-F238E27FC236}">
                <a16:creationId xmlns:a16="http://schemas.microsoft.com/office/drawing/2014/main" id="{7A886386-1191-0AAD-57E4-B90445C6D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068" y="4637580"/>
            <a:ext cx="58976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NFX350</a:t>
            </a:r>
          </a:p>
        </p:txBody>
      </p:sp>
      <p:pic>
        <p:nvPicPr>
          <p:cNvPr id="131" name="Graphic 130">
            <a:extLst>
              <a:ext uri="{FF2B5EF4-FFF2-40B4-BE49-F238E27FC236}">
                <a16:creationId xmlns:a16="http://schemas.microsoft.com/office/drawing/2014/main" id="{DEF82C8F-453F-32AF-53F5-B26300C5A03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696835" y="1826449"/>
            <a:ext cx="838200" cy="161925"/>
          </a:xfrm>
          <a:prstGeom prst="rect">
            <a:avLst/>
          </a:prstGeom>
        </p:spPr>
      </p:pic>
      <p:sp>
        <p:nvSpPr>
          <p:cNvPr id="132" name="Rectangle 5">
            <a:extLst>
              <a:ext uri="{FF2B5EF4-FFF2-40B4-BE49-F238E27FC236}">
                <a16:creationId xmlns:a16="http://schemas.microsoft.com/office/drawing/2014/main" id="{4DF19651-9954-826E-B0A9-BB9E3216A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1120" y="2079829"/>
            <a:ext cx="56808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JSA7800</a:t>
            </a:r>
          </a:p>
        </p:txBody>
      </p:sp>
      <p:sp>
        <p:nvSpPr>
          <p:cNvPr id="133" name="Rectangle 5">
            <a:extLst>
              <a:ext uri="{FF2B5EF4-FFF2-40B4-BE49-F238E27FC236}">
                <a16:creationId xmlns:a16="http://schemas.microsoft.com/office/drawing/2014/main" id="{612904DD-272E-3322-A7A3-3F8E34C81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665" y="2185938"/>
            <a:ext cx="568084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JSA Virtual Appliance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EE6A6224-8E5C-4148-1FFD-4BAB3EF915F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6749695" y="1818258"/>
            <a:ext cx="962025" cy="276225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C1990D4-15EF-D302-08CB-A4CF8903B0A0}"/>
              </a:ext>
            </a:extLst>
          </p:cNvPr>
          <p:cNvCxnSpPr>
            <a:cxnSpLocks/>
          </p:cNvCxnSpPr>
          <p:nvPr/>
        </p:nvCxnSpPr>
        <p:spPr>
          <a:xfrm>
            <a:off x="5420241" y="1370365"/>
            <a:ext cx="0" cy="491023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36">
            <a:extLst>
              <a:ext uri="{FF2B5EF4-FFF2-40B4-BE49-F238E27FC236}">
                <a16:creationId xmlns:a16="http://schemas.microsoft.com/office/drawing/2014/main" id="{EB3E1BF9-2AAA-8E71-B67D-BA34276F8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9548" y="2740116"/>
            <a:ext cx="1714055" cy="46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/>
                <a:ea typeface="Lato Black"/>
                <a:cs typeface="Lato Black"/>
              </a:rPr>
              <a:t>Juniper Cloud Interlink</a:t>
            </a:r>
          </a:p>
        </p:txBody>
      </p:sp>
      <p:pic>
        <p:nvPicPr>
          <p:cNvPr id="137" name="Graphic 136">
            <a:extLst>
              <a:ext uri="{FF2B5EF4-FFF2-40B4-BE49-F238E27FC236}">
                <a16:creationId xmlns:a16="http://schemas.microsoft.com/office/drawing/2014/main" id="{EDAFF612-E390-AEF8-EE7C-CC8FC9737FB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713138" y="3422285"/>
            <a:ext cx="542925" cy="438150"/>
          </a:xfrm>
          <a:prstGeom prst="rect">
            <a:avLst/>
          </a:prstGeom>
        </p:spPr>
      </p:pic>
      <p:sp>
        <p:nvSpPr>
          <p:cNvPr id="138" name="TextBox 20">
            <a:extLst>
              <a:ext uri="{FF2B5EF4-FFF2-40B4-BE49-F238E27FC236}">
                <a16:creationId xmlns:a16="http://schemas.microsoft.com/office/drawing/2014/main" id="{BFF0247F-2622-D4FD-E300-0C413161C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7170" y="3988924"/>
            <a:ext cx="77486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spcBef>
                <a:spcPts val="400"/>
              </a:spcBef>
              <a:defRPr sz="1100" b="1">
                <a:latin typeface="Arial" panose="020B0604020202020204" pitchFamily="34" charset="0"/>
              </a:defRPr>
            </a:lvl1pPr>
          </a:lstStyle>
          <a:p>
            <a:r>
              <a:rPr lang="en-US" sz="900">
                <a:latin typeface="+mn-lt"/>
              </a:rPr>
              <a:t>JCI Controller</a:t>
            </a:r>
          </a:p>
        </p:txBody>
      </p:sp>
      <p:sp>
        <p:nvSpPr>
          <p:cNvPr id="139" name="TextBox 20">
            <a:extLst>
              <a:ext uri="{FF2B5EF4-FFF2-40B4-BE49-F238E27FC236}">
                <a16:creationId xmlns:a16="http://schemas.microsoft.com/office/drawing/2014/main" id="{45A3E899-6274-16B8-6C6C-E7D703F0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1830" y="4955191"/>
            <a:ext cx="77486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lnSpc>
                <a:spcPct val="95000"/>
              </a:lnSpc>
              <a:spcBef>
                <a:spcPts val="400"/>
              </a:spcBef>
              <a:defRPr sz="1100" b="1">
                <a:latin typeface="Arial" panose="020B0604020202020204" pitchFamily="34" charset="0"/>
              </a:defRPr>
            </a:lvl1pPr>
          </a:lstStyle>
          <a:p>
            <a:r>
              <a:rPr lang="en-US" sz="900">
                <a:latin typeface="+mn-lt"/>
              </a:rPr>
              <a:t>JCI  Gateway</a:t>
            </a:r>
          </a:p>
        </p:txBody>
      </p:sp>
      <p:pic>
        <p:nvPicPr>
          <p:cNvPr id="140" name="Graphic 139">
            <a:extLst>
              <a:ext uri="{FF2B5EF4-FFF2-40B4-BE49-F238E27FC236}">
                <a16:creationId xmlns:a16="http://schemas.microsoft.com/office/drawing/2014/main" id="{6E3F8A60-58D0-BD80-9E5B-58F2961AC43D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027223" y="4363514"/>
            <a:ext cx="409575" cy="51435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61896CCB-2495-6826-B675-BF57E35C124A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579548" y="4371269"/>
            <a:ext cx="390525" cy="485775"/>
          </a:xfrm>
          <a:prstGeom prst="rect">
            <a:avLst/>
          </a:prstGeom>
        </p:spPr>
      </p:pic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FBCEDFB-8DA2-D2B5-4AA6-1E75515E5D2C}"/>
              </a:ext>
            </a:extLst>
          </p:cNvPr>
          <p:cNvCxnSpPr>
            <a:cxnSpLocks/>
          </p:cNvCxnSpPr>
          <p:nvPr/>
        </p:nvCxnSpPr>
        <p:spPr>
          <a:xfrm flipH="1">
            <a:off x="5420241" y="2585470"/>
            <a:ext cx="6094819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349085F2-CF6E-7CEC-4CEE-DF632C7B176D}"/>
              </a:ext>
            </a:extLst>
          </p:cNvPr>
          <p:cNvCxnSpPr>
            <a:cxnSpLocks/>
          </p:cNvCxnSpPr>
          <p:nvPr/>
        </p:nvCxnSpPr>
        <p:spPr>
          <a:xfrm>
            <a:off x="9323146" y="2587303"/>
            <a:ext cx="0" cy="3643384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F2A2664-749F-D91C-4FE2-2B7F8AAAE45B}"/>
              </a:ext>
            </a:extLst>
          </p:cNvPr>
          <p:cNvCxnSpPr>
            <a:cxnSpLocks/>
          </p:cNvCxnSpPr>
          <p:nvPr/>
        </p:nvCxnSpPr>
        <p:spPr>
          <a:xfrm flipH="1">
            <a:off x="5438702" y="5036813"/>
            <a:ext cx="3886051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3292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36"/>
          <p:cNvSpPr>
            <a:spLocks noChangeArrowheads="1"/>
          </p:cNvSpPr>
          <p:nvPr/>
        </p:nvSpPr>
        <p:spPr bwMode="auto">
          <a:xfrm>
            <a:off x="2204436" y="1314638"/>
            <a:ext cx="3729774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PTX Series packet transport routers</a:t>
            </a:r>
          </a:p>
        </p:txBody>
      </p:sp>
      <p:sp>
        <p:nvSpPr>
          <p:cNvPr id="80" name="Rectangle 94"/>
          <p:cNvSpPr>
            <a:spLocks noChangeArrowheads="1"/>
          </p:cNvSpPr>
          <p:nvPr/>
        </p:nvSpPr>
        <p:spPr bwMode="auto">
          <a:xfrm>
            <a:off x="3459130" y="3742340"/>
            <a:ext cx="78052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PTX3000</a:t>
            </a:r>
          </a:p>
        </p:txBody>
      </p:sp>
      <p:sp>
        <p:nvSpPr>
          <p:cNvPr id="82" name="Rectangle 94"/>
          <p:cNvSpPr>
            <a:spLocks noChangeArrowheads="1"/>
          </p:cNvSpPr>
          <p:nvPr/>
        </p:nvSpPr>
        <p:spPr bwMode="auto">
          <a:xfrm>
            <a:off x="4682034" y="4704319"/>
            <a:ext cx="78052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PTX5000</a:t>
            </a:r>
          </a:p>
        </p:txBody>
      </p:sp>
      <p:sp>
        <p:nvSpPr>
          <p:cNvPr id="27" name="Rectangle 94"/>
          <p:cNvSpPr>
            <a:spLocks noChangeArrowheads="1"/>
          </p:cNvSpPr>
          <p:nvPr/>
        </p:nvSpPr>
        <p:spPr bwMode="auto">
          <a:xfrm>
            <a:off x="2225656" y="2009411"/>
            <a:ext cx="78052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PTX1000</a:t>
            </a:r>
          </a:p>
        </p:txBody>
      </p:sp>
      <p:sp>
        <p:nvSpPr>
          <p:cNvPr id="35" name="Rectangle 36"/>
          <p:cNvSpPr>
            <a:spLocks noChangeArrowheads="1"/>
          </p:cNvSpPr>
          <p:nvPr/>
        </p:nvSpPr>
        <p:spPr bwMode="auto">
          <a:xfrm>
            <a:off x="6107318" y="1314638"/>
            <a:ext cx="3732922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QFX Series</a:t>
            </a: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6068821" y="1926150"/>
            <a:ext cx="1024313" cy="1236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sz="900" b="1"/>
              <a:t>QFX5100-48S</a:t>
            </a:r>
            <a:br>
              <a:rPr lang="en-US" sz="900" b="1"/>
            </a:br>
            <a:r>
              <a:rPr lang="en-US" sz="900" b="1"/>
              <a:t>QFX5100-48T</a:t>
            </a:r>
            <a:br>
              <a:rPr lang="en-US" sz="900" b="1"/>
            </a:br>
            <a:r>
              <a:rPr lang="en-US" sz="900" b="1"/>
              <a:t>QFX5100-24Q</a:t>
            </a:r>
          </a:p>
          <a:p>
            <a:pPr algn="ctr">
              <a:spcBef>
                <a:spcPts val="500"/>
              </a:spcBef>
            </a:pPr>
            <a:r>
              <a:rPr lang="en-US" sz="900" b="1"/>
              <a:t>QFX5120-48Y</a:t>
            </a:r>
            <a:br>
              <a:rPr lang="en-US" sz="900" b="1"/>
            </a:br>
            <a:r>
              <a:rPr lang="en-US" sz="900" b="1"/>
              <a:t>QFX5120-32C</a:t>
            </a:r>
          </a:p>
          <a:p>
            <a:pPr algn="ctr">
              <a:spcBef>
                <a:spcPts val="500"/>
              </a:spcBef>
            </a:pPr>
            <a:r>
              <a:rPr lang="en-US" sz="900" b="1"/>
              <a:t>QFX5200-32C</a:t>
            </a:r>
            <a:br>
              <a:rPr lang="en-US" sz="900" b="1"/>
            </a:br>
            <a:r>
              <a:rPr lang="en-US" sz="900" b="1"/>
              <a:t>QFX5200-32C-S</a:t>
            </a:r>
            <a:br>
              <a:rPr lang="en-US" sz="900" b="1"/>
            </a:br>
            <a:r>
              <a:rPr lang="en-US" sz="900" b="1"/>
              <a:t>QFX5200-48Y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7254437" y="2934864"/>
            <a:ext cx="1163842" cy="41549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 b="1"/>
              <a:t>QFX5100-96S</a:t>
            </a:r>
          </a:p>
          <a:p>
            <a:pPr algn="ctr"/>
            <a:r>
              <a:rPr lang="en-US" sz="900" b="1"/>
              <a:t>QFX5210-64C</a:t>
            </a:r>
          </a:p>
          <a:p>
            <a:pPr algn="ctr"/>
            <a:r>
              <a:rPr lang="en-US" sz="900" b="1"/>
              <a:t>QFX5210-64C-S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F96D2D7-469B-46E4-9D2D-EBBC40C63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4436" y="1771624"/>
            <a:ext cx="822960" cy="168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F394C7A-9F25-4D4E-B442-6CED7CAC2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7910" y="1791251"/>
            <a:ext cx="822960" cy="181425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8204B34-6BA4-43E8-916A-5C329D92D2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0814" y="1771623"/>
            <a:ext cx="822960" cy="2889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D701EB0-4B1C-44F3-8224-D7742757E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69497" y="1771623"/>
            <a:ext cx="822960" cy="8416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1985224-F147-4A1E-92DE-BE1B8DB025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4878" y="2640407"/>
            <a:ext cx="822960" cy="16833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97EACE8-714B-43A4-944D-E9FB3FF34B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04436" y="2553846"/>
            <a:ext cx="822960" cy="168333"/>
          </a:xfrm>
          <a:prstGeom prst="rect">
            <a:avLst/>
          </a:prstGeom>
        </p:spPr>
      </p:pic>
      <p:sp>
        <p:nvSpPr>
          <p:cNvPr id="31" name="Rectangle 94">
            <a:extLst>
              <a:ext uri="{FF2B5EF4-FFF2-40B4-BE49-F238E27FC236}">
                <a16:creationId xmlns:a16="http://schemas.microsoft.com/office/drawing/2014/main" id="{CCC365A0-04FD-4099-A575-622AC7B47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272" y="2809081"/>
            <a:ext cx="93328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PTX10002-60C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03C66FD-544A-4C02-8F95-8DF483B376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4436" y="3273449"/>
            <a:ext cx="822960" cy="252499"/>
          </a:xfrm>
          <a:prstGeom prst="rect">
            <a:avLst/>
          </a:prstGeom>
        </p:spPr>
      </p:pic>
      <p:sp>
        <p:nvSpPr>
          <p:cNvPr id="32" name="Rectangle 94">
            <a:extLst>
              <a:ext uri="{FF2B5EF4-FFF2-40B4-BE49-F238E27FC236}">
                <a16:creationId xmlns:a16="http://schemas.microsoft.com/office/drawing/2014/main" id="{BAAE858F-5EC6-4078-8E04-70EDF7265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272" y="3633147"/>
            <a:ext cx="93328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PTX10003-80C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1A69A35-1B2C-4513-ACFE-41F4FE1142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04436" y="4094846"/>
            <a:ext cx="822960" cy="252499"/>
          </a:xfrm>
          <a:prstGeom prst="rect">
            <a:avLst/>
          </a:prstGeom>
        </p:spPr>
      </p:pic>
      <p:sp>
        <p:nvSpPr>
          <p:cNvPr id="43" name="Rectangle 94">
            <a:extLst>
              <a:ext uri="{FF2B5EF4-FFF2-40B4-BE49-F238E27FC236}">
                <a16:creationId xmlns:a16="http://schemas.microsoft.com/office/drawing/2014/main" id="{0B91D885-F23E-4DD9-B496-A9DD516AE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272" y="4467039"/>
            <a:ext cx="93328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PTX10003-160C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B072E3-194E-4F20-AB3C-DF331A81B3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69497" y="3940227"/>
            <a:ext cx="822960" cy="355369"/>
          </a:xfrm>
          <a:prstGeom prst="rect">
            <a:avLst/>
          </a:prstGeom>
        </p:spPr>
      </p:pic>
      <p:sp>
        <p:nvSpPr>
          <p:cNvPr id="45" name="Rectangle 5">
            <a:extLst>
              <a:ext uri="{FF2B5EF4-FFF2-40B4-BE49-F238E27FC236}">
                <a16:creationId xmlns:a16="http://schemas.microsoft.com/office/drawing/2014/main" id="{2F850F1A-9E91-4E49-A58E-F994167D9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8821" y="4387833"/>
            <a:ext cx="102431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QFX5220-128C</a:t>
            </a:r>
          </a:p>
        </p:txBody>
      </p:sp>
      <p:sp>
        <p:nvSpPr>
          <p:cNvPr id="51" name="Rectangle 5">
            <a:extLst>
              <a:ext uri="{FF2B5EF4-FFF2-40B4-BE49-F238E27FC236}">
                <a16:creationId xmlns:a16="http://schemas.microsoft.com/office/drawing/2014/main" id="{D3B4FC06-2F83-447F-B009-2BF4E465C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85" y="3946274"/>
            <a:ext cx="68419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PTX10008</a:t>
            </a:r>
            <a:br>
              <a:rPr lang="en-US" sz="900" b="1"/>
            </a:br>
            <a:r>
              <a:rPr lang="en-US" sz="900" b="1"/>
              <a:t>QFX10008 </a:t>
            </a: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15CD9E11-B2DF-4660-9EF4-30F827B0B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202" y="1926150"/>
            <a:ext cx="1024313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 b="1"/>
              <a:t>QFX5110-32Q</a:t>
            </a:r>
            <a:br>
              <a:rPr lang="en-US" sz="900" b="1"/>
            </a:br>
            <a:r>
              <a:rPr lang="en-US" sz="900" b="1"/>
              <a:t>QFX5110-48S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E238D7-4836-4372-BA22-65E938A39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24878" y="1771624"/>
            <a:ext cx="822960" cy="90435"/>
          </a:xfrm>
          <a:prstGeom prst="rect">
            <a:avLst/>
          </a:prstGeom>
        </p:spPr>
      </p:pic>
      <p:sp>
        <p:nvSpPr>
          <p:cNvPr id="49" name="Rectangle 5">
            <a:extLst>
              <a:ext uri="{FF2B5EF4-FFF2-40B4-BE49-F238E27FC236}">
                <a16:creationId xmlns:a16="http://schemas.microsoft.com/office/drawing/2014/main" id="{14FE8052-5B62-4ECE-B9D8-10560E92E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632" y="1926150"/>
            <a:ext cx="1024313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 b="1"/>
              <a:t>QFX5120-48YM</a:t>
            </a:r>
            <a:br>
              <a:rPr lang="en-US" sz="900" b="1"/>
            </a:br>
            <a:r>
              <a:rPr lang="en-US" sz="900" b="1"/>
              <a:t>QFX5120-48T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901F5E3-CE42-4B46-8475-4B7DDBF4BB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678308" y="1771624"/>
            <a:ext cx="822960" cy="9043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52B62AB-39E1-4F72-AD67-7C230C31A6C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78308" y="2640407"/>
            <a:ext cx="822960" cy="90435"/>
          </a:xfrm>
          <a:prstGeom prst="rect">
            <a:avLst/>
          </a:prstGeom>
        </p:spPr>
      </p:pic>
      <p:sp>
        <p:nvSpPr>
          <p:cNvPr id="57" name="Rectangle 5">
            <a:extLst>
              <a:ext uri="{FF2B5EF4-FFF2-40B4-BE49-F238E27FC236}">
                <a16:creationId xmlns:a16="http://schemas.microsoft.com/office/drawing/2014/main" id="{3A92CF59-D0F5-41C8-9ECB-A370565AD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161" y="2812071"/>
            <a:ext cx="1013254" cy="2769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 b="1"/>
              <a:t>QFX5130-32CD</a:t>
            </a:r>
          </a:p>
          <a:p>
            <a:pPr algn="ctr"/>
            <a:r>
              <a:rPr lang="en-US" sz="900" b="1"/>
              <a:t>QFX5220-32CD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9A774131-F2F0-4515-8234-A756EA93C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632" y="4187777"/>
            <a:ext cx="1024313" cy="41549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 b="1"/>
              <a:t>QFX10002-36Q</a:t>
            </a:r>
          </a:p>
          <a:p>
            <a:pPr algn="ctr"/>
            <a:r>
              <a:rPr lang="en-US" sz="900" b="1"/>
              <a:t>QFX10002-72Q</a:t>
            </a:r>
          </a:p>
          <a:p>
            <a:pPr algn="ctr"/>
            <a:r>
              <a:rPr lang="en-US" sz="900" b="1"/>
              <a:t>QFX10002-60C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C7A871C5-BCF2-446E-89BF-05C5B416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124" y="5884636"/>
            <a:ext cx="1024313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PTX10016 QFX10016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CD4D2EB1-B0F3-477F-8B1F-8665144CFF3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678308" y="3924729"/>
            <a:ext cx="822960" cy="16833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1FDF905-E199-5144-81EC-74E7CDCA273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24878" y="3940226"/>
            <a:ext cx="822960" cy="461220"/>
          </a:xfrm>
          <a:prstGeom prst="rect">
            <a:avLst/>
          </a:prstGeom>
        </p:spPr>
      </p:pic>
      <p:sp>
        <p:nvSpPr>
          <p:cNvPr id="44" name="Rectangle 5">
            <a:extLst>
              <a:ext uri="{FF2B5EF4-FFF2-40B4-BE49-F238E27FC236}">
                <a16:creationId xmlns:a16="http://schemas.microsoft.com/office/drawing/2014/main" id="{8A1EEA00-7F36-D84D-BAA1-8F99E9DC6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4202" y="4505279"/>
            <a:ext cx="102431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QFX5700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0F03B8-BD08-4B03-851C-061E8B35A4B1}"/>
              </a:ext>
            </a:extLst>
          </p:cNvPr>
          <p:cNvCxnSpPr>
            <a:cxnSpLocks/>
          </p:cNvCxnSpPr>
          <p:nvPr/>
        </p:nvCxnSpPr>
        <p:spPr>
          <a:xfrm>
            <a:off x="1851270" y="1341897"/>
            <a:ext cx="0" cy="5096426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36">
            <a:extLst>
              <a:ext uri="{FF2B5EF4-FFF2-40B4-BE49-F238E27FC236}">
                <a16:creationId xmlns:a16="http://schemas.microsoft.com/office/drawing/2014/main" id="{E0001AF8-B1A5-EF59-10F0-DD9726E6E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0408" y="1379864"/>
            <a:ext cx="1119254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Optics</a:t>
            </a:r>
          </a:p>
        </p:txBody>
      </p:sp>
      <p:sp>
        <p:nvSpPr>
          <p:cNvPr id="29" name="Rectangle 94">
            <a:extLst>
              <a:ext uri="{FF2B5EF4-FFF2-40B4-BE49-F238E27FC236}">
                <a16:creationId xmlns:a16="http://schemas.microsoft.com/office/drawing/2014/main" id="{A3AB0CDF-CDD3-FA8B-53C3-DEC9D2A6D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1714" y="2119129"/>
            <a:ext cx="89992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Unified PON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831119E5-8045-4108-BF78-2E18035411D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036465" y="1771623"/>
            <a:ext cx="974150" cy="23835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F47E9CE-CAA6-823F-B913-77EB7A70FE3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26512" y="1771623"/>
            <a:ext cx="859536" cy="615350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7DB37ECF-1654-53BE-732C-2F5811C4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85" y="2427262"/>
            <a:ext cx="684190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PTX10004</a:t>
            </a:r>
            <a:br>
              <a:rPr lang="en-US" sz="900" b="1"/>
            </a:br>
            <a:r>
              <a:rPr lang="en-US" sz="900" b="1"/>
              <a:t>QFX10004 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E43FB2E-C587-979B-C4B5-99C2B582032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26512" y="2881603"/>
            <a:ext cx="859536" cy="100604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45C8FA3-0DA3-F613-8C16-8BA4D5175C0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26512" y="4404017"/>
            <a:ext cx="859536" cy="13869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B4DF3E-0364-6663-8D4E-FAB53F661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6" y="1320695"/>
            <a:ext cx="1024311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PTX/QFX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4A30BAC-A257-9C6E-72A4-C6E9AF65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Juniper hardware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FDEAC9-7924-5766-7EDD-DD455DBD56CC}"/>
              </a:ext>
            </a:extLst>
          </p:cNvPr>
          <p:cNvCxnSpPr>
            <a:cxnSpLocks/>
          </p:cNvCxnSpPr>
          <p:nvPr/>
        </p:nvCxnSpPr>
        <p:spPr>
          <a:xfrm>
            <a:off x="5816879" y="1341897"/>
            <a:ext cx="0" cy="3730617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A6D283-02B1-5D02-85FA-249DACAB4A4F}"/>
              </a:ext>
            </a:extLst>
          </p:cNvPr>
          <p:cNvCxnSpPr>
            <a:cxnSpLocks/>
          </p:cNvCxnSpPr>
          <p:nvPr/>
        </p:nvCxnSpPr>
        <p:spPr>
          <a:xfrm>
            <a:off x="9792113" y="1341897"/>
            <a:ext cx="0" cy="3730617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976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679149" y="2592776"/>
            <a:ext cx="614893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SRX320</a:t>
            </a:r>
            <a:br>
              <a:rPr lang="en-US" sz="900" b="1"/>
            </a:br>
            <a:r>
              <a:rPr lang="en-US" sz="900" b="1"/>
              <a:t>SRX340</a:t>
            </a: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779007" y="1962161"/>
            <a:ext cx="41517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SRX300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1829432" y="2068714"/>
            <a:ext cx="567463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 b="1"/>
              <a:t>SRX550</a:t>
            </a:r>
          </a:p>
          <a:p>
            <a:pPr algn="ctr">
              <a:lnSpc>
                <a:spcPct val="95000"/>
              </a:lnSpc>
            </a:pPr>
            <a:r>
              <a:rPr lang="en-US" sz="900" b="1"/>
              <a:t>SRX550-M</a:t>
            </a:r>
          </a:p>
        </p:txBody>
      </p: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2888010" y="5383272"/>
            <a:ext cx="1091498" cy="3016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 5800 Series</a:t>
            </a:r>
          </a:p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 Generic</a:t>
            </a: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2989518" y="1962161"/>
            <a:ext cx="888481" cy="3016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SRX4100</a:t>
            </a:r>
          </a:p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SRX4200</a:t>
            </a:r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1717485" y="2922019"/>
            <a:ext cx="81134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SRX1500</a:t>
            </a:r>
          </a:p>
        </p:txBody>
      </p:sp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3192507" y="2699598"/>
            <a:ext cx="48250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SRX4600</a:t>
            </a:r>
          </a:p>
        </p:txBody>
      </p: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4230512" y="1320695"/>
            <a:ext cx="0" cy="4448262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1D51082E-8D16-4B44-90BB-57CE707A8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123" y="1816465"/>
            <a:ext cx="744944" cy="9311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6528E8B-7D91-43E0-A8DD-BC5F9CC5B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402" y="2415570"/>
            <a:ext cx="698387" cy="10475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FCF0B416-4733-4FAA-BE25-A99A2E5B6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4063" y="1805650"/>
            <a:ext cx="838200" cy="17145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ED405D39-ABA1-4FCA-8BFB-9BCA3C70B2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04055" y="2774820"/>
            <a:ext cx="882796" cy="90286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B572460-CEED-4A33-86B7-13CC846ABB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14658" y="1809259"/>
            <a:ext cx="838200" cy="85725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1A41418-8B59-4216-AF32-5E66257F38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14658" y="2556959"/>
            <a:ext cx="838200" cy="8572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03CE587-203B-4571-8B9F-060018592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14658" y="4001840"/>
            <a:ext cx="838200" cy="1333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1606565-D74D-4492-9AEF-2DDBCCE33D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04055" y="3727822"/>
            <a:ext cx="838200" cy="676275"/>
          </a:xfrm>
          <a:prstGeom prst="rect">
            <a:avLst/>
          </a:prstGeom>
        </p:spPr>
      </p:pic>
      <p:sp>
        <p:nvSpPr>
          <p:cNvPr id="51" name="Rectangle 6">
            <a:extLst>
              <a:ext uri="{FF2B5EF4-FFF2-40B4-BE49-F238E27FC236}">
                <a16:creationId xmlns:a16="http://schemas.microsoft.com/office/drawing/2014/main" id="{95054011-06AF-46E7-AC5E-C1632C60E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251" y="4513522"/>
            <a:ext cx="751809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 5600  5000 Line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63811E-7177-4121-94EC-9F2C340DC4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14658" y="3105582"/>
            <a:ext cx="838200" cy="409575"/>
          </a:xfrm>
          <a:prstGeom prst="rect">
            <a:avLst/>
          </a:prstGeom>
        </p:spPr>
      </p:pic>
      <p:sp>
        <p:nvSpPr>
          <p:cNvPr id="55" name="Rectangle 6">
            <a:extLst>
              <a:ext uri="{FF2B5EF4-FFF2-40B4-BE49-F238E27FC236}">
                <a16:creationId xmlns:a16="http://schemas.microsoft.com/office/drawing/2014/main" id="{68C69307-A2C8-4116-A101-F75004DE4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854" y="3614235"/>
            <a:ext cx="751809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 5400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8993AF-0E75-40F8-A302-51123DD282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402" y="3275155"/>
            <a:ext cx="698387" cy="104758"/>
          </a:xfrm>
          <a:prstGeom prst="rect">
            <a:avLst/>
          </a:prstGeom>
        </p:spPr>
      </p:pic>
      <p:sp>
        <p:nvSpPr>
          <p:cNvPr id="56" name="Rectangle 5">
            <a:extLst>
              <a:ext uri="{FF2B5EF4-FFF2-40B4-BE49-F238E27FC236}">
                <a16:creationId xmlns:a16="http://schemas.microsoft.com/office/drawing/2014/main" id="{44A61300-48B9-432E-B414-6DEF0A91A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007" y="3452380"/>
            <a:ext cx="41517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SRX345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A1D43E-BD69-44EF-9ED5-33262566826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4170" y="4032247"/>
            <a:ext cx="704850" cy="104775"/>
          </a:xfrm>
          <a:prstGeom prst="rect">
            <a:avLst/>
          </a:prstGeom>
        </p:spPr>
      </p:pic>
      <p:sp>
        <p:nvSpPr>
          <p:cNvPr id="57" name="Rectangle 5">
            <a:extLst>
              <a:ext uri="{FF2B5EF4-FFF2-40B4-BE49-F238E27FC236}">
                <a16:creationId xmlns:a16="http://schemas.microsoft.com/office/drawing/2014/main" id="{B7129D55-51BC-4045-AD75-107C74985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007" y="4242184"/>
            <a:ext cx="41517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SRX380</a:t>
            </a: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C3B69E38-6C6F-446E-BB9B-07D28C547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43" y="2039093"/>
            <a:ext cx="48250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SSR120</a:t>
            </a:r>
          </a:p>
        </p:txBody>
      </p:sp>
      <p:sp>
        <p:nvSpPr>
          <p:cNvPr id="82" name="Rectangle 6">
            <a:extLst>
              <a:ext uri="{FF2B5EF4-FFF2-40B4-BE49-F238E27FC236}">
                <a16:creationId xmlns:a16="http://schemas.microsoft.com/office/drawing/2014/main" id="{3DE8E1DC-C09C-4A03-A6F0-4BE153722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314" y="2657906"/>
            <a:ext cx="48250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SSR130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66FC43B-1F09-4DC5-92CE-3F4904D63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4301" y="1323637"/>
            <a:ext cx="3526174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SSR – Session Smart Router </a:t>
            </a:r>
            <a:endParaRPr lang="en-US" sz="1600" b="1">
              <a:solidFill>
                <a:schemeClr val="accent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9" name="Rectangle 6">
            <a:extLst>
              <a:ext uri="{FF2B5EF4-FFF2-40B4-BE49-F238E27FC236}">
                <a16:creationId xmlns:a16="http://schemas.microsoft.com/office/drawing/2014/main" id="{D49BE10E-F440-45EF-9F6A-3A4450391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961" y="4473252"/>
            <a:ext cx="2149620" cy="2339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Generic SSR</a:t>
            </a:r>
            <a:endParaRPr lang="en-US" sz="1600" b="1">
              <a:solidFill>
                <a:schemeClr val="accent4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6" name="Rectangle 6">
            <a:extLst>
              <a:ext uri="{FF2B5EF4-FFF2-40B4-BE49-F238E27FC236}">
                <a16:creationId xmlns:a16="http://schemas.microsoft.com/office/drawing/2014/main" id="{6D03CA79-4EB1-4ACF-AAC0-23552B0B5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9698" y="5347096"/>
            <a:ext cx="74702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Branch SSR </a:t>
            </a:r>
            <a:endParaRPr lang="en-US" sz="900" b="1">
              <a:solidFill>
                <a:schemeClr val="accent4"/>
              </a:solidFill>
            </a:endParaRPr>
          </a:p>
        </p:txBody>
      </p:sp>
      <p:sp>
        <p:nvSpPr>
          <p:cNvPr id="98" name="Rectangle 6">
            <a:extLst>
              <a:ext uri="{FF2B5EF4-FFF2-40B4-BE49-F238E27FC236}">
                <a16:creationId xmlns:a16="http://schemas.microsoft.com/office/drawing/2014/main" id="{431749B7-785C-4432-9CA8-6AFF4162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4136" y="5347096"/>
            <a:ext cx="747022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HQ SSR </a:t>
            </a:r>
            <a:endParaRPr lang="en-US" sz="900" b="1">
              <a:solidFill>
                <a:schemeClr val="accent4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F0036A2-4754-498C-9C13-5FBBEFA49A9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606569" y="1800236"/>
            <a:ext cx="857250" cy="1619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921AAD4-414B-4593-8DEF-262B390842E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87940" y="2390943"/>
            <a:ext cx="857250" cy="161925"/>
          </a:xfrm>
          <a:prstGeom prst="rect">
            <a:avLst/>
          </a:prstGeom>
        </p:spPr>
      </p:pic>
      <p:sp>
        <p:nvSpPr>
          <p:cNvPr id="75" name="Rectangle 5">
            <a:extLst>
              <a:ext uri="{FF2B5EF4-FFF2-40B4-BE49-F238E27FC236}">
                <a16:creationId xmlns:a16="http://schemas.microsoft.com/office/drawing/2014/main" id="{056C9ADC-A815-43A0-9062-D051D08A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234" y="2420635"/>
            <a:ext cx="151567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 b="1"/>
              <a:t>SSR with WAN Assurance </a:t>
            </a:r>
          </a:p>
        </p:txBody>
      </p:sp>
      <p:sp>
        <p:nvSpPr>
          <p:cNvPr id="76" name="Rectangle 5">
            <a:extLst>
              <a:ext uri="{FF2B5EF4-FFF2-40B4-BE49-F238E27FC236}">
                <a16:creationId xmlns:a16="http://schemas.microsoft.com/office/drawing/2014/main" id="{2AF46E85-69CB-4052-810B-219A992AD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693" y="2396017"/>
            <a:ext cx="111918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 b="1"/>
              <a:t>SSR with Marvis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4E9F8EE4-4041-A867-53F0-31241C2CF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134" y="5347096"/>
            <a:ext cx="70045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900" b="1"/>
              <a:t>SSR locked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4B926E4-F1D1-57BE-2677-3600FEA6E21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167445" y="5058759"/>
            <a:ext cx="523875" cy="1905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1AFCDF4-D205-819F-E31F-15E1078BD91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907830" y="5058758"/>
            <a:ext cx="523875" cy="1905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DE50DB2E-1111-38A6-3351-8DBE88818C5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253612" y="1799457"/>
            <a:ext cx="387350" cy="371210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F0DE605-6843-2453-5D1A-CDB2B3AAB180}"/>
              </a:ext>
            </a:extLst>
          </p:cNvPr>
          <p:cNvCxnSpPr>
            <a:cxnSpLocks/>
          </p:cNvCxnSpPr>
          <p:nvPr/>
        </p:nvCxnSpPr>
        <p:spPr>
          <a:xfrm>
            <a:off x="4230512" y="4230718"/>
            <a:ext cx="6014350" cy="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DA18E0C-0161-9EF9-BA38-D8210EDAB74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086646" y="1799457"/>
            <a:ext cx="504825" cy="5143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C323883-E68F-3A24-2BE9-5837212AF06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436016" y="1808250"/>
            <a:ext cx="504825" cy="5143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FB758CD-EE80-42D2-BC32-066846E0564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854382" y="1809259"/>
            <a:ext cx="838200" cy="8572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E5A31EC-0A5B-8D23-7FF1-E34DCD9D8E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854382" y="2416131"/>
            <a:ext cx="838200" cy="857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39AA65C-FABF-AE17-9611-1A9B9A8DFF8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854382" y="3023003"/>
            <a:ext cx="838200" cy="8572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967EF34-9519-9785-C6F1-24DB978E49A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854382" y="3629874"/>
            <a:ext cx="838200" cy="85725"/>
          </a:xfrm>
          <a:prstGeom prst="rect">
            <a:avLst/>
          </a:prstGeom>
        </p:spPr>
      </p:pic>
      <p:sp>
        <p:nvSpPr>
          <p:cNvPr id="62" name="Rectangle 6">
            <a:extLst>
              <a:ext uri="{FF2B5EF4-FFF2-40B4-BE49-F238E27FC236}">
                <a16:creationId xmlns:a16="http://schemas.microsoft.com/office/drawing/2014/main" id="{AB717A98-28C3-8C10-A0D6-70B97CCE2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849" y="1978665"/>
            <a:ext cx="56526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SSR1200</a:t>
            </a: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62804DFC-A924-8915-0D6D-ED98C5E3C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849" y="2593469"/>
            <a:ext cx="56526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SSR1300</a:t>
            </a: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61F8110F-0385-D923-1CE3-911120E97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849" y="3188641"/>
            <a:ext cx="56526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SSR1400</a:t>
            </a: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08706E1D-E5CE-8BD4-8684-7E2C717D5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849" y="3786834"/>
            <a:ext cx="56526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 b="1"/>
              <a:t>SSR1500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4749DD5-C826-4E01-FF2D-CBDA991DCEF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385925" y="4835659"/>
            <a:ext cx="438150" cy="48577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4878C1A-80DD-5A32-E62E-9CBA51AF112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856877" y="4835660"/>
            <a:ext cx="438150" cy="48577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18DC109-34D2-5A8C-48C2-45B07D08264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606569" y="5058778"/>
            <a:ext cx="377150" cy="196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0D47C-3245-FEDE-756E-9CCED40B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Juniper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3376F-6429-6BBB-A7E4-8D3E84C48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6" y="1320695"/>
            <a:ext cx="3126147" cy="23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95000"/>
              </a:lnSpc>
              <a:spcBef>
                <a:spcPts val="333"/>
              </a:spcBef>
            </a:pPr>
            <a:r>
              <a:rPr lang="en-US" sz="1600" b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SRX Series Firewalls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4DB4408-094D-AED2-1E8C-F1E58D66C11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9039072" y="4760853"/>
            <a:ext cx="571500" cy="50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832B120-7493-4C03-B6EC-783020FC3A1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193128" y="4773553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526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799B5-5E73-B94A-97A7-1C2729F09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2578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FBCC-1E7D-4ABB-065B-1750C583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1C256-731C-901B-99E2-400CBC0AF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Please contact the Juniper Brand Creative Team at </a:t>
            </a:r>
            <a:r>
              <a:rPr lang="en-US" b="1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brand@juniper.net</a:t>
            </a:r>
            <a:endParaRPr lang="en-US" b="1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487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D682-0062-9623-DE15-4F319061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3C74F-BA74-DDB3-CA28-13EA2C8E3F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454EB46-F984-1899-FC2A-30FE6FE7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28" y="434113"/>
            <a:ext cx="2642926" cy="618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409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0290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3193A-D449-628F-1D9C-7A88A5745A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Juniper PowerPoint icons</a:t>
            </a:r>
          </a:p>
        </p:txBody>
      </p:sp>
    </p:spTree>
    <p:extLst>
      <p:ext uri="{BB962C8B-B14F-4D97-AF65-F5344CB8AC3E}">
        <p14:creationId xmlns:p14="http://schemas.microsoft.com/office/powerpoint/2010/main" val="19409741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">
            <a:extLst>
              <a:ext uri="{FF2B5EF4-FFF2-40B4-BE49-F238E27FC236}">
                <a16:creationId xmlns:a16="http://schemas.microsoft.com/office/drawing/2014/main" id="{1CB17D9B-2BA8-CECA-DE20-A3FA8D843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7748" y="3520393"/>
            <a:ext cx="1196648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Deep learning</a:t>
            </a:r>
            <a:b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algorithm</a:t>
            </a:r>
          </a:p>
        </p:txBody>
      </p:sp>
      <p:sp>
        <p:nvSpPr>
          <p:cNvPr id="81" name="Rectangle 5">
            <a:extLst>
              <a:ext uri="{FF2B5EF4-FFF2-40B4-BE49-F238E27FC236}">
                <a16:creationId xmlns:a16="http://schemas.microsoft.com/office/drawing/2014/main" id="{3A9A6115-49EF-BE31-B68F-EE3A04FB1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3660" y="3520393"/>
            <a:ext cx="844861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Identity, authentication</a:t>
            </a:r>
          </a:p>
        </p:txBody>
      </p:sp>
      <p:sp>
        <p:nvSpPr>
          <p:cNvPr id="122" name="Rectangle 5">
            <a:extLst>
              <a:ext uri="{FF2B5EF4-FFF2-40B4-BE49-F238E27FC236}">
                <a16:creationId xmlns:a16="http://schemas.microsoft.com/office/drawing/2014/main" id="{013632CE-9D85-91B1-4A80-AAE0CC9D2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988" y="4695951"/>
            <a:ext cx="1150196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Automated Secure Data Center</a:t>
            </a:r>
          </a:p>
        </p:txBody>
      </p:sp>
      <p:sp>
        <p:nvSpPr>
          <p:cNvPr id="129" name="Rectangle 5">
            <a:extLst>
              <a:ext uri="{FF2B5EF4-FFF2-40B4-BE49-F238E27FC236}">
                <a16:creationId xmlns:a16="http://schemas.microsoft.com/office/drawing/2014/main" id="{DE35DA3B-C1B2-D27A-C78C-EEC19B38C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776" y="3520393"/>
            <a:ext cx="90487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Self-drive car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8C76E4-477D-4791-48BC-62D8B7AEA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097" y="3520393"/>
            <a:ext cx="936824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QKD - Quantum Key Distribution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FFB2182-7F86-544F-2689-E8B7239B6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2061" y="3520392"/>
            <a:ext cx="117193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Innovation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E04070A-066C-10CC-E999-1D7900B70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725" y="2941776"/>
            <a:ext cx="381000" cy="44726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2E3ED41-989C-216E-F890-65B3AEDC3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473" y="2942758"/>
            <a:ext cx="374463" cy="42907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809A281-E909-DF94-A332-BAFDCC0F1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657" y="2927281"/>
            <a:ext cx="476250" cy="476250"/>
          </a:xfrm>
          <a:prstGeom prst="rect">
            <a:avLst/>
          </a:prstGeom>
        </p:spPr>
      </p:pic>
      <p:pic>
        <p:nvPicPr>
          <p:cNvPr id="461" name="Graphic 460">
            <a:extLst>
              <a:ext uri="{FF2B5EF4-FFF2-40B4-BE49-F238E27FC236}">
                <a16:creationId xmlns:a16="http://schemas.microsoft.com/office/drawing/2014/main" id="{FD92E893-F964-B275-302F-23449055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43942" y="2900828"/>
            <a:ext cx="349620" cy="52915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125FD477-85A0-BF73-B739-53211719C9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2985" y="4140940"/>
            <a:ext cx="495300" cy="43815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503E3D10-12C9-51B9-9002-F89473F824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1345" y="2958983"/>
            <a:ext cx="287197" cy="412846"/>
          </a:xfrm>
          <a:prstGeom prst="rect">
            <a:avLst/>
          </a:prstGeom>
        </p:spPr>
      </p:pic>
      <p:pic>
        <p:nvPicPr>
          <p:cNvPr id="688" name="Graphic 687">
            <a:extLst>
              <a:ext uri="{FF2B5EF4-FFF2-40B4-BE49-F238E27FC236}">
                <a16:creationId xmlns:a16="http://schemas.microsoft.com/office/drawing/2014/main" id="{7E560672-63E5-0FDE-567C-0B19D84484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99503" y="4140941"/>
            <a:ext cx="541244" cy="438150"/>
          </a:xfrm>
          <a:prstGeom prst="rect">
            <a:avLst/>
          </a:prstGeom>
        </p:spPr>
      </p:pic>
      <p:pic>
        <p:nvPicPr>
          <p:cNvPr id="700" name="Graphic 699">
            <a:extLst>
              <a:ext uri="{FF2B5EF4-FFF2-40B4-BE49-F238E27FC236}">
                <a16:creationId xmlns:a16="http://schemas.microsoft.com/office/drawing/2014/main" id="{19330779-EF65-076F-8308-7BEDF9A906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12843" y="2941569"/>
            <a:ext cx="409575" cy="447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3314B6-BEEB-1ABA-6892-BAE9B492A9A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34820" y="4131512"/>
            <a:ext cx="409575" cy="4191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48EE5306-29E6-3EE1-97E5-7923C8CE7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3257" y="4696049"/>
            <a:ext cx="66039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8865B-FDF9-4CBE-C447-68D8B17E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/ AI-native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340060F-0073-9505-6249-D042B27E0A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3156" y="1740454"/>
            <a:ext cx="632688" cy="4414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064C97D-D521-121C-DCA3-FDDB7E4816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5775" y="1724664"/>
            <a:ext cx="457200" cy="457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2883649-CD21-E33E-10A4-14D68A5D08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28453" y="1781814"/>
            <a:ext cx="546735" cy="4000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D2C0869-A4F7-E5C5-BFAE-5A46FEA6EB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717897" y="1741809"/>
            <a:ext cx="466725" cy="44005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CC03FC0-D02C-AE5D-E5EA-036CAA0F90F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49588" y="1746434"/>
            <a:ext cx="381000" cy="43542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46E3228-3555-E99D-F3DD-C2DBEB8FB16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074939" y="1738909"/>
            <a:ext cx="609600" cy="444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931359A-1515-12AD-1DEA-D023C0B9038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402488" y="1734511"/>
            <a:ext cx="438150" cy="43815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9270AE0-C32A-9E65-01AE-EA07C13DCA5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621009" y="1739418"/>
            <a:ext cx="381000" cy="431800"/>
          </a:xfrm>
          <a:prstGeom prst="rect">
            <a:avLst/>
          </a:prstGeom>
        </p:spPr>
      </p:pic>
      <p:sp>
        <p:nvSpPr>
          <p:cNvPr id="62" name="Rectangle 5">
            <a:extLst>
              <a:ext uri="{FF2B5EF4-FFF2-40B4-BE49-F238E27FC236}">
                <a16:creationId xmlns:a16="http://schemas.microsoft.com/office/drawing/2014/main" id="{4A25DAAC-FD57-DBAD-61BE-580F25072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68" y="2307275"/>
            <a:ext cx="117193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data</a:t>
            </a: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9160B775-B63F-1C31-1B35-CD394D129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921" y="2307275"/>
            <a:ext cx="1270333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infrastructure</a:t>
            </a:r>
          </a:p>
        </p:txBody>
      </p:sp>
      <p:sp>
        <p:nvSpPr>
          <p:cNvPr id="448" name="Rectangle 5">
            <a:extLst>
              <a:ext uri="{FF2B5EF4-FFF2-40B4-BE49-F238E27FC236}">
                <a16:creationId xmlns:a16="http://schemas.microsoft.com/office/drawing/2014/main" id="{67C4AB4C-5A2A-DF8B-937E-8648E7A5A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1552" y="4761365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Automation</a:t>
            </a:r>
          </a:p>
        </p:txBody>
      </p:sp>
      <p:sp>
        <p:nvSpPr>
          <p:cNvPr id="449" name="Rectangle 5">
            <a:extLst>
              <a:ext uri="{FF2B5EF4-FFF2-40B4-BE49-F238E27FC236}">
                <a16:creationId xmlns:a16="http://schemas.microsoft.com/office/drawing/2014/main" id="{A0CD2026-A637-1BDB-1390-EB488035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695" y="3520392"/>
            <a:ext cx="114279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Machine learning</a:t>
            </a:r>
          </a:p>
        </p:txBody>
      </p:sp>
      <p:sp>
        <p:nvSpPr>
          <p:cNvPr id="455" name="Rectangle 5">
            <a:extLst>
              <a:ext uri="{FF2B5EF4-FFF2-40B4-BE49-F238E27FC236}">
                <a16:creationId xmlns:a16="http://schemas.microsoft.com/office/drawing/2014/main" id="{7CCFD1F4-3407-5B85-DDEE-685FC9E47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68" y="4695951"/>
            <a:ext cx="113223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automation</a:t>
            </a:r>
          </a:p>
        </p:txBody>
      </p:sp>
      <p:sp>
        <p:nvSpPr>
          <p:cNvPr id="457" name="Rectangle 5">
            <a:extLst>
              <a:ext uri="{FF2B5EF4-FFF2-40B4-BE49-F238E27FC236}">
                <a16:creationId xmlns:a16="http://schemas.microsoft.com/office/drawing/2014/main" id="{2CE5392B-F9A4-A16C-4515-446A62D27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684" y="3520392"/>
            <a:ext cx="115019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</a:t>
            </a:r>
          </a:p>
        </p:txBody>
      </p:sp>
      <p:sp>
        <p:nvSpPr>
          <p:cNvPr id="459" name="Rectangle 5">
            <a:extLst>
              <a:ext uri="{FF2B5EF4-FFF2-40B4-BE49-F238E27FC236}">
                <a16:creationId xmlns:a16="http://schemas.microsoft.com/office/drawing/2014/main" id="{98C24825-8F71-43A0-8E01-6F8F7DB2E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968" y="2307275"/>
            <a:ext cx="117193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Microservices cloud</a:t>
            </a:r>
          </a:p>
        </p:txBody>
      </p:sp>
      <p:sp>
        <p:nvSpPr>
          <p:cNvPr id="460" name="Rectangle 5">
            <a:extLst>
              <a:ext uri="{FF2B5EF4-FFF2-40B4-BE49-F238E27FC236}">
                <a16:creationId xmlns:a16="http://schemas.microsoft.com/office/drawing/2014/main" id="{6326DEA5-F697-1FD7-ACDB-2606C1EF4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569" y="2307275"/>
            <a:ext cx="117193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response</a:t>
            </a:r>
          </a:p>
        </p:txBody>
      </p:sp>
      <p:sp>
        <p:nvSpPr>
          <p:cNvPr id="462" name="Rectangle 5">
            <a:extLst>
              <a:ext uri="{FF2B5EF4-FFF2-40B4-BE49-F238E27FC236}">
                <a16:creationId xmlns:a16="http://schemas.microsoft.com/office/drawing/2014/main" id="{33064963-DD07-9C33-F07C-83203B386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71" y="2307275"/>
            <a:ext cx="117193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response</a:t>
            </a:r>
          </a:p>
        </p:txBody>
      </p:sp>
      <p:sp>
        <p:nvSpPr>
          <p:cNvPr id="464" name="Rectangle 5">
            <a:extLst>
              <a:ext uri="{FF2B5EF4-FFF2-40B4-BE49-F238E27FC236}">
                <a16:creationId xmlns:a16="http://schemas.microsoft.com/office/drawing/2014/main" id="{A8E3F4A7-A385-5FAA-6CC6-7342B30C6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772" y="2307275"/>
            <a:ext cx="1171934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Networks for AI workloads</a:t>
            </a:r>
          </a:p>
        </p:txBody>
      </p:sp>
      <p:sp>
        <p:nvSpPr>
          <p:cNvPr id="465" name="Rectangle 5">
            <a:extLst>
              <a:ext uri="{FF2B5EF4-FFF2-40B4-BE49-F238E27FC236}">
                <a16:creationId xmlns:a16="http://schemas.microsoft.com/office/drawing/2014/main" id="{1ABE880C-00F3-5745-A239-3312A3AB7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0422" y="2307275"/>
            <a:ext cx="122960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for Network Ops</a:t>
            </a:r>
          </a:p>
        </p:txBody>
      </p:sp>
      <p:sp>
        <p:nvSpPr>
          <p:cNvPr id="466" name="Rectangle 5">
            <a:extLst>
              <a:ext uri="{FF2B5EF4-FFF2-40B4-BE49-F238E27FC236}">
                <a16:creationId xmlns:a16="http://schemas.microsoft.com/office/drawing/2014/main" id="{639B9278-1B90-5466-16A5-162869725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4738" y="2307275"/>
            <a:ext cx="1171934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secure infrastructure</a:t>
            </a:r>
          </a:p>
        </p:txBody>
      </p:sp>
      <p:pic>
        <p:nvPicPr>
          <p:cNvPr id="468" name="Graphic 467">
            <a:extLst>
              <a:ext uri="{FF2B5EF4-FFF2-40B4-BE49-F238E27FC236}">
                <a16:creationId xmlns:a16="http://schemas.microsoft.com/office/drawing/2014/main" id="{BAD4C517-251E-A8C4-9C83-B51C9DE0A19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205078" y="2928392"/>
            <a:ext cx="438150" cy="438150"/>
          </a:xfrm>
          <a:prstGeom prst="rect">
            <a:avLst/>
          </a:prstGeom>
        </p:spPr>
      </p:pic>
      <p:sp>
        <p:nvSpPr>
          <p:cNvPr id="469" name="Rectangle 5">
            <a:extLst>
              <a:ext uri="{FF2B5EF4-FFF2-40B4-BE49-F238E27FC236}">
                <a16:creationId xmlns:a16="http://schemas.microsoft.com/office/drawing/2014/main" id="{8B614C27-6DF6-9B93-DF2E-7698F0C43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231" y="3491022"/>
            <a:ext cx="123386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/>
                <a:ea typeface="Lato"/>
                <a:cs typeface="Lato"/>
              </a:rPr>
              <a:t>AI engine</a:t>
            </a:r>
            <a:endParaRPr lang="en-US"/>
          </a:p>
        </p:txBody>
      </p:sp>
      <p:pic>
        <p:nvPicPr>
          <p:cNvPr id="471" name="Graphic 470">
            <a:extLst>
              <a:ext uri="{FF2B5EF4-FFF2-40B4-BE49-F238E27FC236}">
                <a16:creationId xmlns:a16="http://schemas.microsoft.com/office/drawing/2014/main" id="{FA61FF76-B0C4-9DD2-1944-FBFECEDEA36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96197" y="2941569"/>
            <a:ext cx="495300" cy="447675"/>
          </a:xfrm>
          <a:prstGeom prst="rect">
            <a:avLst/>
          </a:prstGeom>
        </p:spPr>
      </p:pic>
      <p:pic>
        <p:nvPicPr>
          <p:cNvPr id="472" name="Graphic 471">
            <a:extLst>
              <a:ext uri="{FF2B5EF4-FFF2-40B4-BE49-F238E27FC236}">
                <a16:creationId xmlns:a16="http://schemas.microsoft.com/office/drawing/2014/main" id="{1FEF7D63-2F27-449A-B14A-66866F635A5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41714" y="4173016"/>
            <a:ext cx="466725" cy="466725"/>
          </a:xfrm>
          <a:prstGeom prst="rect">
            <a:avLst/>
          </a:prstGeom>
        </p:spPr>
      </p:pic>
      <p:sp>
        <p:nvSpPr>
          <p:cNvPr id="102" name="Rectangle 5">
            <a:extLst>
              <a:ext uri="{FF2B5EF4-FFF2-40B4-BE49-F238E27FC236}">
                <a16:creationId xmlns:a16="http://schemas.microsoft.com/office/drawing/2014/main" id="{DF44F6EA-D285-E811-3DC6-4BC87906F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053" y="4700447"/>
            <a:ext cx="769622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Industrial</a:t>
            </a:r>
            <a:b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automation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352CB999-6D28-5666-3D3A-86730C84C0B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689264" y="4160139"/>
            <a:ext cx="457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931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58AC5E0-84DA-3A66-5A4D-6FF23D638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6246" y="3497784"/>
            <a:ext cx="891133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Teamwork, collaboration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B4DAF37-F744-26CF-AF82-927A84B4D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332" y="6055256"/>
            <a:ext cx="68148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Confidence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0204D22-85D7-AFA7-B738-1912214F1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462" y="6055256"/>
            <a:ext cx="681488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Intelligence/ expertise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5E4292-72AD-8F42-CB9E-ADBCF46C7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818" y="4787487"/>
            <a:ext cx="87477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Talent finder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E52D5E-B970-26F3-5A23-16884E78C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440" y="3497784"/>
            <a:ext cx="875497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Leadership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08EF68B-4E0D-A792-9742-21DDCA63C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660" y="6055256"/>
            <a:ext cx="68148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Focus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9A3C4A55-911E-1693-9CB3-41BCE71F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7444" y="4860406"/>
            <a:ext cx="68148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Ownership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D247139F-AE9A-92E1-6FA9-AFFF2EA53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922" y="4787487"/>
            <a:ext cx="874776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Employee opportunity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CEEFFFCB-8366-4362-62BC-7F40ABC1D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85" y="3543504"/>
            <a:ext cx="102251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Cell phone user</a:t>
            </a: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F80094B5-BAFB-CF35-9EA5-9CBB29201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016" y="4787487"/>
            <a:ext cx="874776" cy="26314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Employee opportunity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51502BA1-A11E-E17D-6195-82BE4445A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8689" y="2249574"/>
            <a:ext cx="78943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Programmer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4749F569-76CA-3BDF-DEDC-1DAC62BEE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25" y="2249574"/>
            <a:ext cx="78943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Generic user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E7FB4581-21A2-F065-484B-9C1B88C96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639" y="2249574"/>
            <a:ext cx="70713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Male user</a:t>
            </a: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219B2466-B55E-BD69-9265-92D8CDC42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6509" y="2249574"/>
            <a:ext cx="70713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Female user</a:t>
            </a: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229E885F-4E89-E552-A6C6-68155053B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595" y="2249574"/>
            <a:ext cx="789431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Hacker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7534D37D-54FF-F1AD-5399-9FAC360EB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321" y="2249574"/>
            <a:ext cx="533400" cy="134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CEO</a:t>
            </a: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713971E5-72AA-A500-09E0-C48757D33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1488" y="2249574"/>
            <a:ext cx="533400" cy="134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CEO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2303E82D-5C4D-44CC-5AAE-193442818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5112" y="2249574"/>
            <a:ext cx="533400" cy="134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Assistant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31361AAF-F239-6139-F18D-AE0C66192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8633" y="3564250"/>
            <a:ext cx="87477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Management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28E7437C-F1FA-A9B8-BDF2-BA8A24C3F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47" y="4787487"/>
            <a:ext cx="80085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Resource gap</a:t>
            </a: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175B7EC3-9ADD-DD73-5B3D-8641C1495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1068" y="4860406"/>
            <a:ext cx="681488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Mask</a:t>
            </a:r>
          </a:p>
        </p:txBody>
      </p:sp>
      <p:pic>
        <p:nvPicPr>
          <p:cNvPr id="1598" name="Graphic 1597">
            <a:extLst>
              <a:ext uri="{FF2B5EF4-FFF2-40B4-BE49-F238E27FC236}">
                <a16:creationId xmlns:a16="http://schemas.microsoft.com/office/drawing/2014/main" id="{CEAFA2DE-5D74-D97C-0A59-CE3486329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5129" y="5465106"/>
            <a:ext cx="190500" cy="504825"/>
          </a:xfrm>
          <a:prstGeom prst="rect">
            <a:avLst/>
          </a:prstGeom>
        </p:spPr>
      </p:pic>
      <p:pic>
        <p:nvPicPr>
          <p:cNvPr id="1600" name="Graphic 1599">
            <a:extLst>
              <a:ext uri="{FF2B5EF4-FFF2-40B4-BE49-F238E27FC236}">
                <a16:creationId xmlns:a16="http://schemas.microsoft.com/office/drawing/2014/main" id="{F6E74551-2068-6D37-DD0B-B6D1CA116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0142" y="5465106"/>
            <a:ext cx="257175" cy="504825"/>
          </a:xfrm>
          <a:prstGeom prst="rect">
            <a:avLst/>
          </a:prstGeom>
        </p:spPr>
      </p:pic>
      <p:pic>
        <p:nvPicPr>
          <p:cNvPr id="1602" name="Graphic 1601">
            <a:extLst>
              <a:ext uri="{FF2B5EF4-FFF2-40B4-BE49-F238E27FC236}">
                <a16:creationId xmlns:a16="http://schemas.microsoft.com/office/drawing/2014/main" id="{AA105A0F-3620-8EEA-2500-FC17377BE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228" y="1609044"/>
            <a:ext cx="504825" cy="504825"/>
          </a:xfrm>
          <a:prstGeom prst="rect">
            <a:avLst/>
          </a:prstGeom>
        </p:spPr>
      </p:pic>
      <p:pic>
        <p:nvPicPr>
          <p:cNvPr id="1604" name="Graphic 1603">
            <a:extLst>
              <a:ext uri="{FF2B5EF4-FFF2-40B4-BE49-F238E27FC236}">
                <a16:creationId xmlns:a16="http://schemas.microsoft.com/office/drawing/2014/main" id="{9B299E0A-479E-49E1-CED6-E294D51552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8844" y="1547268"/>
            <a:ext cx="466725" cy="523875"/>
          </a:xfrm>
          <a:prstGeom prst="rect">
            <a:avLst/>
          </a:prstGeom>
        </p:spPr>
      </p:pic>
      <p:pic>
        <p:nvPicPr>
          <p:cNvPr id="1606" name="Graphic 1605">
            <a:extLst>
              <a:ext uri="{FF2B5EF4-FFF2-40B4-BE49-F238E27FC236}">
                <a16:creationId xmlns:a16="http://schemas.microsoft.com/office/drawing/2014/main" id="{530372F4-5BB4-9928-84E6-E3CEC190B9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16714" y="1561556"/>
            <a:ext cx="466725" cy="495300"/>
          </a:xfrm>
          <a:prstGeom prst="rect">
            <a:avLst/>
          </a:prstGeom>
        </p:spPr>
      </p:pic>
      <p:pic>
        <p:nvPicPr>
          <p:cNvPr id="1608" name="Graphic 1607">
            <a:extLst>
              <a:ext uri="{FF2B5EF4-FFF2-40B4-BE49-F238E27FC236}">
                <a16:creationId xmlns:a16="http://schemas.microsoft.com/office/drawing/2014/main" id="{1A354E42-5609-1719-FBC9-655B318266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50992" y="1556793"/>
            <a:ext cx="504825" cy="504825"/>
          </a:xfrm>
          <a:prstGeom prst="rect">
            <a:avLst/>
          </a:prstGeom>
        </p:spPr>
      </p:pic>
      <p:pic>
        <p:nvPicPr>
          <p:cNvPr id="1610" name="Graphic 1609">
            <a:extLst>
              <a:ext uri="{FF2B5EF4-FFF2-40B4-BE49-F238E27FC236}">
                <a16:creationId xmlns:a16="http://schemas.microsoft.com/office/drawing/2014/main" id="{9F7C2EB8-3AE1-8927-7481-B04E34BE1E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7660" y="1623333"/>
            <a:ext cx="495300" cy="476250"/>
          </a:xfrm>
          <a:prstGeom prst="rect">
            <a:avLst/>
          </a:prstGeom>
        </p:spPr>
      </p:pic>
      <p:pic>
        <p:nvPicPr>
          <p:cNvPr id="1612" name="Graphic 1611">
            <a:extLst>
              <a:ext uri="{FF2B5EF4-FFF2-40B4-BE49-F238E27FC236}">
                <a16:creationId xmlns:a16="http://schemas.microsoft.com/office/drawing/2014/main" id="{8F51AFEB-823E-7F04-A8A6-595CF4A584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88562" y="1689870"/>
            <a:ext cx="466725" cy="447675"/>
          </a:xfrm>
          <a:prstGeom prst="rect">
            <a:avLst/>
          </a:prstGeom>
        </p:spPr>
      </p:pic>
      <p:pic>
        <p:nvPicPr>
          <p:cNvPr id="1614" name="Graphic 1613">
            <a:extLst>
              <a:ext uri="{FF2B5EF4-FFF2-40B4-BE49-F238E27FC236}">
                <a16:creationId xmlns:a16="http://schemas.microsoft.com/office/drawing/2014/main" id="{154CE7F8-3696-8B5C-3616-1B05867AE1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23876" y="1580606"/>
            <a:ext cx="428625" cy="457200"/>
          </a:xfrm>
          <a:prstGeom prst="rect">
            <a:avLst/>
          </a:prstGeom>
        </p:spPr>
      </p:pic>
      <p:pic>
        <p:nvPicPr>
          <p:cNvPr id="1616" name="Graphic 1615">
            <a:extLst>
              <a:ext uri="{FF2B5EF4-FFF2-40B4-BE49-F238E27FC236}">
                <a16:creationId xmlns:a16="http://schemas.microsoft.com/office/drawing/2014/main" id="{FC6B1073-6B82-B474-93AC-A2E72D1B52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57896" y="1606732"/>
            <a:ext cx="476250" cy="457200"/>
          </a:xfrm>
          <a:prstGeom prst="rect">
            <a:avLst/>
          </a:prstGeom>
        </p:spPr>
      </p:pic>
      <p:pic>
        <p:nvPicPr>
          <p:cNvPr id="1618" name="Graphic 1617">
            <a:extLst>
              <a:ext uri="{FF2B5EF4-FFF2-40B4-BE49-F238E27FC236}">
                <a16:creationId xmlns:a16="http://schemas.microsoft.com/office/drawing/2014/main" id="{9B0E79E0-7939-E9AF-CE46-7A85D0D4B66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22737" y="1606732"/>
            <a:ext cx="438150" cy="457200"/>
          </a:xfrm>
          <a:prstGeom prst="rect">
            <a:avLst/>
          </a:prstGeom>
        </p:spPr>
      </p:pic>
      <p:pic>
        <p:nvPicPr>
          <p:cNvPr id="1620" name="Graphic 1619">
            <a:extLst>
              <a:ext uri="{FF2B5EF4-FFF2-40B4-BE49-F238E27FC236}">
                <a16:creationId xmlns:a16="http://schemas.microsoft.com/office/drawing/2014/main" id="{71D03422-456C-5992-903F-F46FF82CA8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02465" y="2917564"/>
            <a:ext cx="514350" cy="457200"/>
          </a:xfrm>
          <a:prstGeom prst="rect">
            <a:avLst/>
          </a:prstGeom>
        </p:spPr>
      </p:pic>
      <p:pic>
        <p:nvPicPr>
          <p:cNvPr id="1622" name="Graphic 1621">
            <a:extLst>
              <a:ext uri="{FF2B5EF4-FFF2-40B4-BE49-F238E27FC236}">
                <a16:creationId xmlns:a16="http://schemas.microsoft.com/office/drawing/2014/main" id="{EF33D406-CCF5-0280-93EE-CDEBC2CF84F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05981" y="2917564"/>
            <a:ext cx="552450" cy="457200"/>
          </a:xfrm>
          <a:prstGeom prst="rect">
            <a:avLst/>
          </a:prstGeom>
        </p:spPr>
      </p:pic>
      <p:pic>
        <p:nvPicPr>
          <p:cNvPr id="1624" name="Graphic 1623">
            <a:extLst>
              <a:ext uri="{FF2B5EF4-FFF2-40B4-BE49-F238E27FC236}">
                <a16:creationId xmlns:a16="http://schemas.microsoft.com/office/drawing/2014/main" id="{A91E5F98-405D-8090-1887-5A55BF6342A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216701" y="2908039"/>
            <a:ext cx="666750" cy="466725"/>
          </a:xfrm>
          <a:prstGeom prst="rect">
            <a:avLst/>
          </a:prstGeom>
        </p:spPr>
      </p:pic>
      <p:pic>
        <p:nvPicPr>
          <p:cNvPr id="1626" name="Graphic 1625">
            <a:extLst>
              <a:ext uri="{FF2B5EF4-FFF2-40B4-BE49-F238E27FC236}">
                <a16:creationId xmlns:a16="http://schemas.microsoft.com/office/drawing/2014/main" id="{F1C7C6D1-FD41-1510-FC80-A517D6D259B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531942" y="2850889"/>
            <a:ext cx="542925" cy="523875"/>
          </a:xfrm>
          <a:prstGeom prst="rect">
            <a:avLst/>
          </a:prstGeom>
        </p:spPr>
      </p:pic>
      <p:pic>
        <p:nvPicPr>
          <p:cNvPr id="1628" name="Graphic 1627">
            <a:extLst>
              <a:ext uri="{FF2B5EF4-FFF2-40B4-BE49-F238E27FC236}">
                <a16:creationId xmlns:a16="http://schemas.microsoft.com/office/drawing/2014/main" id="{680EA5F9-AA40-8081-6229-A569209C2EC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852898" y="2888989"/>
            <a:ext cx="504825" cy="485775"/>
          </a:xfrm>
          <a:prstGeom prst="rect">
            <a:avLst/>
          </a:prstGeom>
        </p:spPr>
      </p:pic>
      <p:pic>
        <p:nvPicPr>
          <p:cNvPr id="1630" name="Graphic 1629">
            <a:extLst>
              <a:ext uri="{FF2B5EF4-FFF2-40B4-BE49-F238E27FC236}">
                <a16:creationId xmlns:a16="http://schemas.microsoft.com/office/drawing/2014/main" id="{D0B85809-F577-1540-ACF3-4CF0D6CC00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045699" y="2869939"/>
            <a:ext cx="552450" cy="504825"/>
          </a:xfrm>
          <a:prstGeom prst="rect">
            <a:avLst/>
          </a:prstGeom>
        </p:spPr>
      </p:pic>
      <p:pic>
        <p:nvPicPr>
          <p:cNvPr id="1632" name="Graphic 1631">
            <a:extLst>
              <a:ext uri="{FF2B5EF4-FFF2-40B4-BE49-F238E27FC236}">
                <a16:creationId xmlns:a16="http://schemas.microsoft.com/office/drawing/2014/main" id="{2B34B096-51BA-E5C0-0A43-B4DFCE549B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252438" y="3041389"/>
            <a:ext cx="571500" cy="333375"/>
          </a:xfrm>
          <a:prstGeom prst="rect">
            <a:avLst/>
          </a:prstGeom>
        </p:spPr>
      </p:pic>
      <p:pic>
        <p:nvPicPr>
          <p:cNvPr id="1636" name="Graphic 1635">
            <a:extLst>
              <a:ext uri="{FF2B5EF4-FFF2-40B4-BE49-F238E27FC236}">
                <a16:creationId xmlns:a16="http://schemas.microsoft.com/office/drawing/2014/main" id="{91AC5371-43C3-5B2D-D87D-52B6BFA30E9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553134" y="2879464"/>
            <a:ext cx="485775" cy="495300"/>
          </a:xfrm>
          <a:prstGeom prst="rect">
            <a:avLst/>
          </a:prstGeom>
        </p:spPr>
      </p:pic>
      <p:pic>
        <p:nvPicPr>
          <p:cNvPr id="1638" name="Graphic 1637">
            <a:extLst>
              <a:ext uri="{FF2B5EF4-FFF2-40B4-BE49-F238E27FC236}">
                <a16:creationId xmlns:a16="http://schemas.microsoft.com/office/drawing/2014/main" id="{F2104571-A26A-C68A-2AD1-7DF33D0195F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789400" y="2860414"/>
            <a:ext cx="504825" cy="514350"/>
          </a:xfrm>
          <a:prstGeom prst="rect">
            <a:avLst/>
          </a:prstGeom>
        </p:spPr>
      </p:pic>
      <p:pic>
        <p:nvPicPr>
          <p:cNvPr id="1648" name="Graphic 1647">
            <a:extLst>
              <a:ext uri="{FF2B5EF4-FFF2-40B4-BE49-F238E27FC236}">
                <a16:creationId xmlns:a16="http://schemas.microsoft.com/office/drawing/2014/main" id="{AE75CD82-639B-41FE-B3E1-B4CCBA52450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084083" y="5455581"/>
            <a:ext cx="514350" cy="514350"/>
          </a:xfrm>
          <a:prstGeom prst="rect">
            <a:avLst/>
          </a:prstGeom>
        </p:spPr>
      </p:pic>
      <p:pic>
        <p:nvPicPr>
          <p:cNvPr id="1650" name="Graphic 1649">
            <a:extLst>
              <a:ext uri="{FF2B5EF4-FFF2-40B4-BE49-F238E27FC236}">
                <a16:creationId xmlns:a16="http://schemas.microsoft.com/office/drawing/2014/main" id="{807759F3-D143-955A-4B88-D33BF06D7AB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828802" y="5427006"/>
            <a:ext cx="514350" cy="542925"/>
          </a:xfrm>
          <a:prstGeom prst="rect">
            <a:avLst/>
          </a:prstGeom>
        </p:spPr>
      </p:pic>
      <p:pic>
        <p:nvPicPr>
          <p:cNvPr id="1654" name="Graphic 1653">
            <a:extLst>
              <a:ext uri="{FF2B5EF4-FFF2-40B4-BE49-F238E27FC236}">
                <a16:creationId xmlns:a16="http://schemas.microsoft.com/office/drawing/2014/main" id="{0D24150E-2BB4-B734-8B2D-A62D034B975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281013" y="5493681"/>
            <a:ext cx="514350" cy="476250"/>
          </a:xfrm>
          <a:prstGeom prst="rect">
            <a:avLst/>
          </a:prstGeom>
        </p:spPr>
      </p:pic>
      <p:pic>
        <p:nvPicPr>
          <p:cNvPr id="1656" name="Graphic 1655">
            <a:extLst>
              <a:ext uri="{FF2B5EF4-FFF2-40B4-BE49-F238E27FC236}">
                <a16:creationId xmlns:a16="http://schemas.microsoft.com/office/drawing/2014/main" id="{C3ABD434-BC14-1083-970E-9B54B84753C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35803" y="4205287"/>
            <a:ext cx="447675" cy="466725"/>
          </a:xfrm>
          <a:prstGeom prst="rect">
            <a:avLst/>
          </a:prstGeom>
        </p:spPr>
      </p:pic>
      <p:pic>
        <p:nvPicPr>
          <p:cNvPr id="1658" name="Graphic 1657">
            <a:extLst>
              <a:ext uri="{FF2B5EF4-FFF2-40B4-BE49-F238E27FC236}">
                <a16:creationId xmlns:a16="http://schemas.microsoft.com/office/drawing/2014/main" id="{737F0CC0-4564-9CC5-D80F-F51B4CE2106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029794" y="4243387"/>
            <a:ext cx="504825" cy="428625"/>
          </a:xfrm>
          <a:prstGeom prst="rect">
            <a:avLst/>
          </a:prstGeom>
        </p:spPr>
      </p:pic>
      <p:pic>
        <p:nvPicPr>
          <p:cNvPr id="1660" name="Graphic 1659">
            <a:extLst>
              <a:ext uri="{FF2B5EF4-FFF2-40B4-BE49-F238E27FC236}">
                <a16:creationId xmlns:a16="http://schemas.microsoft.com/office/drawing/2014/main" id="{A79CFB38-DA40-F010-EE4F-DAF438A7F744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288139" y="4157662"/>
            <a:ext cx="523875" cy="514350"/>
          </a:xfrm>
          <a:prstGeom prst="rect">
            <a:avLst/>
          </a:prstGeom>
        </p:spPr>
      </p:pic>
      <p:pic>
        <p:nvPicPr>
          <p:cNvPr id="1662" name="Graphic 1661">
            <a:extLst>
              <a:ext uri="{FF2B5EF4-FFF2-40B4-BE49-F238E27FC236}">
                <a16:creationId xmlns:a16="http://schemas.microsoft.com/office/drawing/2014/main" id="{0B902AFD-2B5E-0E08-5B53-84623E04967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4512892" y="4195762"/>
            <a:ext cx="581025" cy="476250"/>
          </a:xfrm>
          <a:prstGeom prst="rect">
            <a:avLst/>
          </a:prstGeom>
        </p:spPr>
      </p:pic>
      <p:pic>
        <p:nvPicPr>
          <p:cNvPr id="1664" name="Graphic 1663">
            <a:extLst>
              <a:ext uri="{FF2B5EF4-FFF2-40B4-BE49-F238E27FC236}">
                <a16:creationId xmlns:a16="http://schemas.microsoft.com/office/drawing/2014/main" id="{0F55075A-1839-A1FD-D064-17EFCD1A8F0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5814798" y="4186237"/>
            <a:ext cx="581025" cy="485775"/>
          </a:xfrm>
          <a:prstGeom prst="rect">
            <a:avLst/>
          </a:prstGeom>
        </p:spPr>
      </p:pic>
      <p:pic>
        <p:nvPicPr>
          <p:cNvPr id="1666" name="Graphic 1665">
            <a:extLst>
              <a:ext uri="{FF2B5EF4-FFF2-40B4-BE49-F238E27FC236}">
                <a16:creationId xmlns:a16="http://schemas.microsoft.com/office/drawing/2014/main" id="{190AC45F-4426-2DC9-E6CC-549C58AD3F8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8281013" y="4033837"/>
            <a:ext cx="514350" cy="638175"/>
          </a:xfrm>
          <a:prstGeom prst="rect">
            <a:avLst/>
          </a:prstGeom>
        </p:spPr>
      </p:pic>
      <p:pic>
        <p:nvPicPr>
          <p:cNvPr id="1668" name="Graphic 1667">
            <a:extLst>
              <a:ext uri="{FF2B5EF4-FFF2-40B4-BE49-F238E27FC236}">
                <a16:creationId xmlns:a16="http://schemas.microsoft.com/office/drawing/2014/main" id="{B71F4EE7-AE0A-33C8-B09D-A88FDF78FDA2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67421" y="4119562"/>
            <a:ext cx="457200" cy="552450"/>
          </a:xfrm>
          <a:prstGeom prst="rect">
            <a:avLst/>
          </a:prstGeom>
        </p:spPr>
      </p:pic>
      <p:pic>
        <p:nvPicPr>
          <p:cNvPr id="1670" name="Graphic 1669">
            <a:extLst>
              <a:ext uri="{FF2B5EF4-FFF2-40B4-BE49-F238E27FC236}">
                <a16:creationId xmlns:a16="http://schemas.microsoft.com/office/drawing/2014/main" id="{42AAB46C-1BEF-EA17-8CAE-DC46DD42746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667434" y="5417481"/>
            <a:ext cx="257175" cy="552450"/>
          </a:xfrm>
          <a:prstGeom prst="rect">
            <a:avLst/>
          </a:prstGeom>
        </p:spPr>
      </p:pic>
      <p:pic>
        <p:nvPicPr>
          <p:cNvPr id="1672" name="Graphic 1671">
            <a:extLst>
              <a:ext uri="{FF2B5EF4-FFF2-40B4-BE49-F238E27FC236}">
                <a16:creationId xmlns:a16="http://schemas.microsoft.com/office/drawing/2014/main" id="{06D48D6C-2EA6-5B81-62A2-34AD5DD5A0D6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794162" y="4176712"/>
            <a:ext cx="495300" cy="4953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25C909A-4A7B-BB30-FFAB-A5247E6A1F77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7048080" y="4169033"/>
            <a:ext cx="547688" cy="5029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422C431-5E56-C191-0ECD-E9B488EA7D78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3316714" y="5465106"/>
            <a:ext cx="466725" cy="50482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AC3F478-F54B-4751-428D-AEC05B90030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2048844" y="5465106"/>
            <a:ext cx="466725" cy="5048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23C4E65-4E29-D72E-9A0E-6E166A87F0A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826278" y="5465106"/>
            <a:ext cx="466725" cy="50482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8CF6609-6CF0-C3BF-8248-6DF04555B622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4536704" y="5465106"/>
            <a:ext cx="533400" cy="5048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770A39B-3B45-CAAF-CF63-39B7A000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40186092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Rectangle 5">
            <a:extLst>
              <a:ext uri="{FF2B5EF4-FFF2-40B4-BE49-F238E27FC236}">
                <a16:creationId xmlns:a16="http://schemas.microsoft.com/office/drawing/2014/main" id="{F16C798E-C5E4-897E-8AC8-234B442C3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231" y="484909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Access server</a:t>
            </a:r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3943B26B-8A5D-28E8-C13D-7EBAA2848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723" y="484909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App server</a:t>
            </a: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7DD6866E-753E-E1A3-C18E-620DEE68C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493" y="484909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Database server</a:t>
            </a: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E2B45938-8F19-06A6-0AA7-7F76A5BF2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356" y="484909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Virtual server</a:t>
            </a:r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DC9F0584-AD74-93C5-0703-F842F0187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496" y="614680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ATM machine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9FAE15E9-DEB2-6175-FB1D-C802A8D19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723" y="614680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Kiosk</a:t>
            </a: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F58382EB-D378-61A5-B153-8C6B6946C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903" y="614680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Medical monitor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0891C246-8ED1-7B73-AB4A-D1F480125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4493" y="614680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Medical monitor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6AA40285-6DBF-66AD-8CFE-E8281BD19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1865" y="2259919"/>
            <a:ext cx="81023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Tablet</a:t>
            </a: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21E34658-335C-BFAB-002E-48F7601B5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193" y="2259919"/>
            <a:ext cx="81023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Cell phone</a:t>
            </a: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373967F5-CEBC-8AB0-DBEF-490CEE51D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1048" y="3551382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Cooling</a:t>
            </a:r>
          </a:p>
        </p:txBody>
      </p:sp>
      <p:pic>
        <p:nvPicPr>
          <p:cNvPr id="673" name="Graphic 672">
            <a:extLst>
              <a:ext uri="{FF2B5EF4-FFF2-40B4-BE49-F238E27FC236}">
                <a16:creationId xmlns:a16="http://schemas.microsoft.com/office/drawing/2014/main" id="{D987AD06-87E7-A8F1-8125-892237B7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16" y="1790019"/>
            <a:ext cx="533400" cy="447675"/>
          </a:xfrm>
          <a:prstGeom prst="rect">
            <a:avLst/>
          </a:prstGeom>
        </p:spPr>
      </p:pic>
      <p:pic>
        <p:nvPicPr>
          <p:cNvPr id="675" name="Graphic 674">
            <a:extLst>
              <a:ext uri="{FF2B5EF4-FFF2-40B4-BE49-F238E27FC236}">
                <a16:creationId xmlns:a16="http://schemas.microsoft.com/office/drawing/2014/main" id="{B6F48777-277B-BAEC-3EE6-8DDFDB94C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3792" y="1845129"/>
            <a:ext cx="542925" cy="381000"/>
          </a:xfrm>
          <a:prstGeom prst="rect">
            <a:avLst/>
          </a:prstGeom>
        </p:spPr>
      </p:pic>
      <p:pic>
        <p:nvPicPr>
          <p:cNvPr id="677" name="Graphic 676">
            <a:extLst>
              <a:ext uri="{FF2B5EF4-FFF2-40B4-BE49-F238E27FC236}">
                <a16:creationId xmlns:a16="http://schemas.microsoft.com/office/drawing/2014/main" id="{0AC0911F-B993-C9EC-6F3E-C2100405B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8971" y="1840365"/>
            <a:ext cx="552450" cy="390525"/>
          </a:xfrm>
          <a:prstGeom prst="rect">
            <a:avLst/>
          </a:prstGeom>
        </p:spPr>
      </p:pic>
      <p:pic>
        <p:nvPicPr>
          <p:cNvPr id="679" name="Graphic 678">
            <a:extLst>
              <a:ext uri="{FF2B5EF4-FFF2-40B4-BE49-F238E27FC236}">
                <a16:creationId xmlns:a16="http://schemas.microsoft.com/office/drawing/2014/main" id="{BF1D200D-CD57-9C2D-BFF6-380931B6B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4299" y="1830161"/>
            <a:ext cx="200025" cy="323850"/>
          </a:xfrm>
          <a:prstGeom prst="rect">
            <a:avLst/>
          </a:prstGeom>
        </p:spPr>
      </p:pic>
      <p:pic>
        <p:nvPicPr>
          <p:cNvPr id="681" name="Graphic 680">
            <a:extLst>
              <a:ext uri="{FF2B5EF4-FFF2-40B4-BE49-F238E27FC236}">
                <a16:creationId xmlns:a16="http://schemas.microsoft.com/office/drawing/2014/main" id="{D5625147-60F8-95FF-C6A3-F7ED5168D3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48066" y="1828119"/>
            <a:ext cx="371475" cy="371475"/>
          </a:xfrm>
          <a:prstGeom prst="rect">
            <a:avLst/>
          </a:prstGeom>
        </p:spPr>
      </p:pic>
      <p:pic>
        <p:nvPicPr>
          <p:cNvPr id="683" name="Graphic 682">
            <a:extLst>
              <a:ext uri="{FF2B5EF4-FFF2-40B4-BE49-F238E27FC236}">
                <a16:creationId xmlns:a16="http://schemas.microsoft.com/office/drawing/2014/main" id="{5F5F10CE-E4BF-2310-6D3A-8E62CD15DC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05533" y="1673679"/>
            <a:ext cx="342900" cy="419100"/>
          </a:xfrm>
          <a:prstGeom prst="rect">
            <a:avLst/>
          </a:prstGeom>
        </p:spPr>
      </p:pic>
      <p:pic>
        <p:nvPicPr>
          <p:cNvPr id="685" name="Graphic 684">
            <a:extLst>
              <a:ext uri="{FF2B5EF4-FFF2-40B4-BE49-F238E27FC236}">
                <a16:creationId xmlns:a16="http://schemas.microsoft.com/office/drawing/2014/main" id="{E578513F-5AF9-E520-A3B3-1680C47689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85802" y="1765781"/>
            <a:ext cx="381000" cy="333375"/>
          </a:xfrm>
          <a:prstGeom prst="rect">
            <a:avLst/>
          </a:prstGeom>
        </p:spPr>
      </p:pic>
      <p:pic>
        <p:nvPicPr>
          <p:cNvPr id="687" name="Graphic 686">
            <a:extLst>
              <a:ext uri="{FF2B5EF4-FFF2-40B4-BE49-F238E27FC236}">
                <a16:creationId xmlns:a16="http://schemas.microsoft.com/office/drawing/2014/main" id="{DE9C1795-273D-6BD1-7AAD-0F14D0839C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55923" y="1727777"/>
            <a:ext cx="495300" cy="419100"/>
          </a:xfrm>
          <a:prstGeom prst="rect">
            <a:avLst/>
          </a:prstGeom>
        </p:spPr>
      </p:pic>
      <p:pic>
        <p:nvPicPr>
          <p:cNvPr id="691" name="Graphic 690">
            <a:extLst>
              <a:ext uri="{FF2B5EF4-FFF2-40B4-BE49-F238E27FC236}">
                <a16:creationId xmlns:a16="http://schemas.microsoft.com/office/drawing/2014/main" id="{40116067-3004-B9B0-730F-DAF7A485B3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3291" y="2994520"/>
            <a:ext cx="581025" cy="285750"/>
          </a:xfrm>
          <a:prstGeom prst="rect">
            <a:avLst/>
          </a:prstGeom>
        </p:spPr>
      </p:pic>
      <p:pic>
        <p:nvPicPr>
          <p:cNvPr id="693" name="Graphic 692">
            <a:extLst>
              <a:ext uri="{FF2B5EF4-FFF2-40B4-BE49-F238E27FC236}">
                <a16:creationId xmlns:a16="http://schemas.microsoft.com/office/drawing/2014/main" id="{B3269330-6740-D85C-AE07-1FE0CDB757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36174" y="3104738"/>
            <a:ext cx="676275" cy="152400"/>
          </a:xfrm>
          <a:prstGeom prst="rect">
            <a:avLst/>
          </a:prstGeom>
        </p:spPr>
      </p:pic>
      <p:pic>
        <p:nvPicPr>
          <p:cNvPr id="695" name="Graphic 694">
            <a:extLst>
              <a:ext uri="{FF2B5EF4-FFF2-40B4-BE49-F238E27FC236}">
                <a16:creationId xmlns:a16="http://schemas.microsoft.com/office/drawing/2014/main" id="{2301A99F-0AB6-E1AA-96A9-F28CA4D4C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98509" y="2916278"/>
            <a:ext cx="333375" cy="485775"/>
          </a:xfrm>
          <a:prstGeom prst="rect">
            <a:avLst/>
          </a:prstGeom>
        </p:spPr>
      </p:pic>
      <p:pic>
        <p:nvPicPr>
          <p:cNvPr id="697" name="Graphic 696">
            <a:extLst>
              <a:ext uri="{FF2B5EF4-FFF2-40B4-BE49-F238E27FC236}">
                <a16:creationId xmlns:a16="http://schemas.microsoft.com/office/drawing/2014/main" id="{84D4EA94-A53B-97C3-3860-482001E2AB2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492111" y="3126509"/>
            <a:ext cx="628650" cy="152400"/>
          </a:xfrm>
          <a:prstGeom prst="rect">
            <a:avLst/>
          </a:prstGeom>
        </p:spPr>
      </p:pic>
      <p:pic>
        <p:nvPicPr>
          <p:cNvPr id="699" name="Graphic 698">
            <a:extLst>
              <a:ext uri="{FF2B5EF4-FFF2-40B4-BE49-F238E27FC236}">
                <a16:creationId xmlns:a16="http://schemas.microsoft.com/office/drawing/2014/main" id="{BE920651-468E-6936-BDBE-9ADF59090AB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105704" y="2954379"/>
            <a:ext cx="419100" cy="409575"/>
          </a:xfrm>
          <a:prstGeom prst="rect">
            <a:avLst/>
          </a:prstGeom>
        </p:spPr>
      </p:pic>
      <p:pic>
        <p:nvPicPr>
          <p:cNvPr id="701" name="Graphic 700">
            <a:extLst>
              <a:ext uri="{FF2B5EF4-FFF2-40B4-BE49-F238E27FC236}">
                <a16:creationId xmlns:a16="http://schemas.microsoft.com/office/drawing/2014/main" id="{AD9F83A9-89A2-82AA-0DD1-C44449BD471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2779" y="2947574"/>
            <a:ext cx="219075" cy="466725"/>
          </a:xfrm>
          <a:prstGeom prst="rect">
            <a:avLst/>
          </a:prstGeom>
        </p:spPr>
      </p:pic>
      <p:pic>
        <p:nvPicPr>
          <p:cNvPr id="703" name="Graphic 702">
            <a:extLst>
              <a:ext uri="{FF2B5EF4-FFF2-40B4-BE49-F238E27FC236}">
                <a16:creationId xmlns:a16="http://schemas.microsoft.com/office/drawing/2014/main" id="{6B40A63A-9982-A33D-8E98-B4DC95EC194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1816" y="4186010"/>
            <a:ext cx="381000" cy="409575"/>
          </a:xfrm>
          <a:prstGeom prst="rect">
            <a:avLst/>
          </a:prstGeom>
        </p:spPr>
      </p:pic>
      <p:pic>
        <p:nvPicPr>
          <p:cNvPr id="704" name="Graphic 703">
            <a:extLst>
              <a:ext uri="{FF2B5EF4-FFF2-40B4-BE49-F238E27FC236}">
                <a16:creationId xmlns:a16="http://schemas.microsoft.com/office/drawing/2014/main" id="{D8FAB01A-3B77-0922-BF42-DFA643F8F87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072367" y="4181247"/>
            <a:ext cx="485775" cy="419100"/>
          </a:xfrm>
          <a:prstGeom prst="rect">
            <a:avLst/>
          </a:prstGeom>
        </p:spPr>
      </p:pic>
      <p:pic>
        <p:nvPicPr>
          <p:cNvPr id="705" name="Graphic 704">
            <a:extLst>
              <a:ext uri="{FF2B5EF4-FFF2-40B4-BE49-F238E27FC236}">
                <a16:creationId xmlns:a16="http://schemas.microsoft.com/office/drawing/2014/main" id="{08DA795D-702F-319D-99F9-F3065DE87B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613073" y="2969325"/>
            <a:ext cx="381000" cy="381000"/>
          </a:xfrm>
          <a:prstGeom prst="rect">
            <a:avLst/>
          </a:prstGeom>
        </p:spPr>
      </p:pic>
      <p:pic>
        <p:nvPicPr>
          <p:cNvPr id="706" name="Graphic 705">
            <a:extLst>
              <a:ext uri="{FF2B5EF4-FFF2-40B4-BE49-F238E27FC236}">
                <a16:creationId xmlns:a16="http://schemas.microsoft.com/office/drawing/2014/main" id="{CAABFA20-0C9F-3B53-B3AF-2BDF6AF9E52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677849" y="4138385"/>
            <a:ext cx="257175" cy="504825"/>
          </a:xfrm>
          <a:prstGeom prst="rect">
            <a:avLst/>
          </a:prstGeom>
        </p:spPr>
      </p:pic>
      <p:pic>
        <p:nvPicPr>
          <p:cNvPr id="707" name="Graphic 706">
            <a:extLst>
              <a:ext uri="{FF2B5EF4-FFF2-40B4-BE49-F238E27FC236}">
                <a16:creationId xmlns:a16="http://schemas.microsoft.com/office/drawing/2014/main" id="{FADF17C9-0AB8-A683-3FF9-D7B10CEAA29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65461" y="4090760"/>
            <a:ext cx="276225" cy="600075"/>
          </a:xfrm>
          <a:prstGeom prst="rect">
            <a:avLst/>
          </a:prstGeom>
        </p:spPr>
      </p:pic>
      <p:pic>
        <p:nvPicPr>
          <p:cNvPr id="708" name="Graphic 707">
            <a:extLst>
              <a:ext uri="{FF2B5EF4-FFF2-40B4-BE49-F238E27FC236}">
                <a16:creationId xmlns:a16="http://schemas.microsoft.com/office/drawing/2014/main" id="{77642F46-4B9C-C73F-854A-5F60069150E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36199" y="4095522"/>
            <a:ext cx="276225" cy="590550"/>
          </a:xfrm>
          <a:prstGeom prst="rect">
            <a:avLst/>
          </a:prstGeom>
        </p:spPr>
      </p:pic>
      <p:pic>
        <p:nvPicPr>
          <p:cNvPr id="709" name="Graphic 708">
            <a:extLst>
              <a:ext uri="{FF2B5EF4-FFF2-40B4-BE49-F238E27FC236}">
                <a16:creationId xmlns:a16="http://schemas.microsoft.com/office/drawing/2014/main" id="{897B73F3-3BD5-7AFD-9448-688BDD0659E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195691" y="4090760"/>
            <a:ext cx="276225" cy="600075"/>
          </a:xfrm>
          <a:prstGeom prst="rect">
            <a:avLst/>
          </a:prstGeom>
        </p:spPr>
      </p:pic>
      <p:pic>
        <p:nvPicPr>
          <p:cNvPr id="710" name="Graphic 709">
            <a:extLst>
              <a:ext uri="{FF2B5EF4-FFF2-40B4-BE49-F238E27FC236}">
                <a16:creationId xmlns:a16="http://schemas.microsoft.com/office/drawing/2014/main" id="{295437FB-476C-0E3E-233B-DC2D3E2E2DB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584498" y="5532664"/>
            <a:ext cx="438150" cy="495300"/>
          </a:xfrm>
          <a:prstGeom prst="rect">
            <a:avLst/>
          </a:prstGeom>
        </p:spPr>
      </p:pic>
      <p:pic>
        <p:nvPicPr>
          <p:cNvPr id="711" name="Graphic 710">
            <a:extLst>
              <a:ext uri="{FF2B5EF4-FFF2-40B4-BE49-F238E27FC236}">
                <a16:creationId xmlns:a16="http://schemas.microsoft.com/office/drawing/2014/main" id="{9D1EF1AC-DF53-1796-E2F9-8B9EB9FD2F4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334096" y="5579609"/>
            <a:ext cx="485775" cy="314325"/>
          </a:xfrm>
          <a:prstGeom prst="rect">
            <a:avLst/>
          </a:prstGeom>
        </p:spPr>
      </p:pic>
      <p:pic>
        <p:nvPicPr>
          <p:cNvPr id="712" name="Graphic 711">
            <a:extLst>
              <a:ext uri="{FF2B5EF4-FFF2-40B4-BE49-F238E27FC236}">
                <a16:creationId xmlns:a16="http://schemas.microsoft.com/office/drawing/2014/main" id="{2E5D1475-1407-BC81-3174-4FA3EE81536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219503" y="5498647"/>
            <a:ext cx="228600" cy="476250"/>
          </a:xfrm>
          <a:prstGeom prst="rect">
            <a:avLst/>
          </a:prstGeom>
        </p:spPr>
      </p:pic>
      <p:pic>
        <p:nvPicPr>
          <p:cNvPr id="713" name="Graphic 712">
            <a:extLst>
              <a:ext uri="{FF2B5EF4-FFF2-40B4-BE49-F238E27FC236}">
                <a16:creationId xmlns:a16="http://schemas.microsoft.com/office/drawing/2014/main" id="{35DED9E6-C98D-2817-3522-FE0810A1D78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696899" y="5563280"/>
            <a:ext cx="219075" cy="390525"/>
          </a:xfrm>
          <a:prstGeom prst="rect">
            <a:avLst/>
          </a:prstGeom>
        </p:spPr>
      </p:pic>
      <p:pic>
        <p:nvPicPr>
          <p:cNvPr id="714" name="Graphic 713">
            <a:extLst>
              <a:ext uri="{FF2B5EF4-FFF2-40B4-BE49-F238E27FC236}">
                <a16:creationId xmlns:a16="http://schemas.microsoft.com/office/drawing/2014/main" id="{F05A09E2-CE74-2B33-C9FB-8441DD632BD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921911" y="5525180"/>
            <a:ext cx="304800" cy="466725"/>
          </a:xfrm>
          <a:prstGeom prst="rect">
            <a:avLst/>
          </a:prstGeom>
        </p:spPr>
      </p:pic>
      <p:pic>
        <p:nvPicPr>
          <p:cNvPr id="715" name="Graphic 714">
            <a:extLst>
              <a:ext uri="{FF2B5EF4-FFF2-40B4-BE49-F238E27FC236}">
                <a16:creationId xmlns:a16="http://schemas.microsoft.com/office/drawing/2014/main" id="{B34A3CF9-78E8-E22A-0A88-FB2959B35D6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331834" y="5534705"/>
            <a:ext cx="466725" cy="447675"/>
          </a:xfrm>
          <a:prstGeom prst="rect">
            <a:avLst/>
          </a:prstGeom>
        </p:spPr>
      </p:pic>
      <p:pic>
        <p:nvPicPr>
          <p:cNvPr id="716" name="Graphic 715">
            <a:extLst>
              <a:ext uri="{FF2B5EF4-FFF2-40B4-BE49-F238E27FC236}">
                <a16:creationId xmlns:a16="http://schemas.microsoft.com/office/drawing/2014/main" id="{158E4D8D-1477-DC6A-1DE7-7D389F4E47D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091417" y="5556476"/>
            <a:ext cx="447675" cy="447675"/>
          </a:xfrm>
          <a:prstGeom prst="rect">
            <a:avLst/>
          </a:prstGeom>
        </p:spPr>
      </p:pic>
      <p:pic>
        <p:nvPicPr>
          <p:cNvPr id="717" name="Graphic 716">
            <a:extLst>
              <a:ext uri="{FF2B5EF4-FFF2-40B4-BE49-F238E27FC236}">
                <a16:creationId xmlns:a16="http://schemas.microsoft.com/office/drawing/2014/main" id="{744ECCFF-2666-EB20-3EA3-26CFCD3B56E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48004" y="5573485"/>
            <a:ext cx="428625" cy="457200"/>
          </a:xfrm>
          <a:prstGeom prst="rect">
            <a:avLst/>
          </a:prstGeom>
        </p:spPr>
      </p:pic>
      <p:pic>
        <p:nvPicPr>
          <p:cNvPr id="718" name="Graphic 717">
            <a:extLst>
              <a:ext uri="{FF2B5EF4-FFF2-40B4-BE49-F238E27FC236}">
                <a16:creationId xmlns:a16="http://schemas.microsoft.com/office/drawing/2014/main" id="{D5EE8896-0682-7229-5B61-51401473E35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829642" y="2882405"/>
            <a:ext cx="556389" cy="368073"/>
          </a:xfrm>
          <a:prstGeom prst="rect">
            <a:avLst/>
          </a:prstGeom>
        </p:spPr>
      </p:pic>
      <p:pic>
        <p:nvPicPr>
          <p:cNvPr id="719" name="Graphic 718">
            <a:extLst>
              <a:ext uri="{FF2B5EF4-FFF2-40B4-BE49-F238E27FC236}">
                <a16:creationId xmlns:a16="http://schemas.microsoft.com/office/drawing/2014/main" id="{BE6B5C5B-7B67-9057-3384-4901FA9D1BF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438871" y="4090760"/>
            <a:ext cx="276225" cy="600075"/>
          </a:xfrm>
          <a:prstGeom prst="rect">
            <a:avLst/>
          </a:prstGeom>
        </p:spPr>
      </p:pic>
      <p:sp>
        <p:nvSpPr>
          <p:cNvPr id="720" name="Rectangle 719">
            <a:extLst>
              <a:ext uri="{FF2B5EF4-FFF2-40B4-BE49-F238E27FC236}">
                <a16:creationId xmlns:a16="http://schemas.microsoft.com/office/drawing/2014/main" id="{6C93A91A-D148-786D-7248-5DFB900DA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903" y="4849090"/>
            <a:ext cx="898160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Data server</a:t>
            </a:r>
          </a:p>
        </p:txBody>
      </p:sp>
      <p:pic>
        <p:nvPicPr>
          <p:cNvPr id="721" name="Graphic 720">
            <a:extLst>
              <a:ext uri="{FF2B5EF4-FFF2-40B4-BE49-F238E27FC236}">
                <a16:creationId xmlns:a16="http://schemas.microsoft.com/office/drawing/2014/main" id="{6C12A6B9-C68E-789A-57B4-4443E206DC6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530211" y="1788795"/>
            <a:ext cx="552450" cy="476250"/>
          </a:xfrm>
          <a:prstGeom prst="rect">
            <a:avLst/>
          </a:prstGeom>
        </p:spPr>
      </p:pic>
      <p:pic>
        <p:nvPicPr>
          <p:cNvPr id="722" name="Graphic 721">
            <a:extLst>
              <a:ext uri="{FF2B5EF4-FFF2-40B4-BE49-F238E27FC236}">
                <a16:creationId xmlns:a16="http://schemas.microsoft.com/office/drawing/2014/main" id="{CACD65F4-EE73-7CE7-43DA-E8FE85EF367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303259" y="4166960"/>
            <a:ext cx="523875" cy="447675"/>
          </a:xfrm>
          <a:prstGeom prst="rect">
            <a:avLst/>
          </a:prstGeom>
        </p:spPr>
      </p:pic>
      <p:sp>
        <p:nvSpPr>
          <p:cNvPr id="723" name="Rectangle 722">
            <a:extLst>
              <a:ext uri="{FF2B5EF4-FFF2-40B4-BE49-F238E27FC236}">
                <a16:creationId xmlns:a16="http://schemas.microsoft.com/office/drawing/2014/main" id="{566AEF5A-33FE-9A1A-1A8E-D58C07EED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762" y="4793672"/>
            <a:ext cx="1052869" cy="24929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/>
              <a:t>High Performance Storage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2A8C8-7231-5A79-A5B8-B64FF8E2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Devices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4FDA42F-5648-59A1-D5B3-E2BD1216C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785" y="3513376"/>
            <a:ext cx="1132416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center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985D4E-E870-61BE-0D5D-CA13A204C75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334096" y="2914976"/>
            <a:ext cx="589794" cy="4634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856408-960A-D122-B00B-74D9252DB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3941" y="6108635"/>
            <a:ext cx="904875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QR code scanner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687333-8EBA-B070-7867-7D031AC87C6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32249" y="4138385"/>
            <a:ext cx="409575" cy="447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02584C-4B65-EF46-4F77-EB5424D27A2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1011116" y="5504387"/>
            <a:ext cx="390525" cy="47625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A4D15458-F7FD-B4C4-416E-1D03B779E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773" y="2214254"/>
            <a:ext cx="995524" cy="13157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  <a:spcBef>
                <a:spcPts val="333"/>
              </a:spcBef>
            </a:pPr>
            <a:r>
              <a:rPr lang="en-US" sz="900"/>
              <a:t>Virtual reality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12CC52-89ED-BA0E-C78D-18B4787AD3C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1107173" y="1659618"/>
            <a:ext cx="4667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332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uniper 2025">
  <a:themeElements>
    <a:clrScheme name="Juniper 2025">
      <a:dk1>
        <a:srgbClr val="000000"/>
      </a:dk1>
      <a:lt1>
        <a:srgbClr val="FFFFFF"/>
      </a:lt1>
      <a:dk2>
        <a:srgbClr val="2D6A00"/>
      </a:dk2>
      <a:lt2>
        <a:srgbClr val="FAFAFA"/>
      </a:lt2>
      <a:accent1>
        <a:srgbClr val="245200"/>
      </a:accent1>
      <a:accent2>
        <a:srgbClr val="578A1B"/>
      </a:accent2>
      <a:accent3>
        <a:srgbClr val="84B135"/>
      </a:accent3>
      <a:accent4>
        <a:srgbClr val="CCDB2A"/>
      </a:accent4>
      <a:accent5>
        <a:srgbClr val="E87200"/>
      </a:accent5>
      <a:accent6>
        <a:srgbClr val="0095A9"/>
      </a:accent6>
      <a:hlink>
        <a:srgbClr val="578A1B"/>
      </a:hlink>
      <a:folHlink>
        <a:srgbClr val="578A1B"/>
      </a:folHlink>
    </a:clrScheme>
    <a:fontScheme name="Template 2024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marL="0" indent="0" algn="l">
          <a:buNone/>
          <a:defRPr sz="1600" b="1" dirty="0" smtClean="0">
            <a:latin typeface="Lato Black" panose="020F0502020204030203" pitchFamily="34" charset="0"/>
            <a:ea typeface="Lato Black" panose="020F0502020204030203" pitchFamily="34" charset="0"/>
            <a:cs typeface="Lato Black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iper Official Corporate PPT template2" id="{4A2E1085-A04F-44B8-8B07-272700A16433}" vid="{698DA4AF-848D-458B-865A-928C19ACCC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3A5CE13FE57A46B73EEC9EC0522D7D" ma:contentTypeVersion="6" ma:contentTypeDescription="Create a new document." ma:contentTypeScope="" ma:versionID="745a20f2bff2ec9f4acdb094f2a02298">
  <xsd:schema xmlns:xsd="http://www.w3.org/2001/XMLSchema" xmlns:xs="http://www.w3.org/2001/XMLSchema" xmlns:p="http://schemas.microsoft.com/office/2006/metadata/properties" xmlns:ns2="738b91e1-cf2d-4f5d-be31-2f2d340c700e" xmlns:ns3="cedd8a89-8a05-47f4-b68e-d0760e8d71f9" targetNamespace="http://schemas.microsoft.com/office/2006/metadata/properties" ma:root="true" ma:fieldsID="c2423504e5a9badce0b85d95c420ea72" ns2:_="" ns3:_="">
    <xsd:import namespace="738b91e1-cf2d-4f5d-be31-2f2d340c700e"/>
    <xsd:import namespace="cedd8a89-8a05-47f4-b68e-d0760e8d71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b91e1-cf2d-4f5d-be31-2f2d340c7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d8a89-8a05-47f4-b68e-d0760e8d71f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a3ce5a06-b323-45b4-8d97-2f59321c9a5a" ContentTypeId="0x0101" PreviousValue="false" LastSyncTimeStamp="2015-02-03T06:50:11.437Z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911298-D643-48C7-9F0A-A2D6002C9F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FAE99-302B-49EC-A50B-5059A2CAC4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b91e1-cf2d-4f5d-be31-2f2d340c700e"/>
    <ds:schemaRef ds:uri="cedd8a89-8a05-47f4-b68e-d0760e8d71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D87DAA-BE81-4228-B68D-B62B819B794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CB63A8B7-7809-41BF-87E6-10BE293A55AD}">
  <ds:schemaRefs>
    <ds:schemaRef ds:uri="0a51b3e5-466a-490a-b019-7626a16d768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cb645b5b-9a36-43da-96bf-ab72ec91ddff"/>
    <ds:schemaRef ds:uri="abacc5c3-0b53-4f3f-860c-7fc4ab34de1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Juniper 2025</Template>
  <TotalTime>2</TotalTime>
  <Words>1079</Words>
  <Application>Microsoft Macintosh PowerPoint</Application>
  <PresentationFormat>Widescreen</PresentationFormat>
  <Paragraphs>545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ＭＳ Ｐゴシック</vt:lpstr>
      <vt:lpstr>Arial</vt:lpstr>
      <vt:lpstr>Calibri</vt:lpstr>
      <vt:lpstr>Lato</vt:lpstr>
      <vt:lpstr>Lato Black</vt:lpstr>
      <vt:lpstr>Juniper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/ AI-native</vt:lpstr>
      <vt:lpstr>People</vt:lpstr>
      <vt:lpstr>Devices</vt:lpstr>
      <vt:lpstr>Enterprise / verticals / industry</vt:lpstr>
      <vt:lpstr>Business</vt:lpstr>
      <vt:lpstr>Finance</vt:lpstr>
      <vt:lpstr>Data / analytics</vt:lpstr>
      <vt:lpstr>Cloud</vt:lpstr>
      <vt:lpstr>Security</vt:lpstr>
      <vt:lpstr>Networking</vt:lpstr>
      <vt:lpstr>Wireless</vt:lpstr>
      <vt:lpstr>Programming</vt:lpstr>
      <vt:lpstr>Sustainability</vt:lpstr>
      <vt:lpstr>Transportation</vt:lpstr>
      <vt:lpstr>Generic</vt:lpstr>
      <vt:lpstr>Generic</vt:lpstr>
      <vt:lpstr>Switches/routers</vt:lpstr>
      <vt:lpstr>PowerPoint Presentation</vt:lpstr>
      <vt:lpstr>Juniper hardware </vt:lpstr>
      <vt:lpstr>Juniper hardware</vt:lpstr>
      <vt:lpstr>Juniper hardware</vt:lpstr>
      <vt:lpstr>Juniper hardware</vt:lpstr>
      <vt:lpstr>Juniper hardware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Roy</dc:creator>
  <cp:lastModifiedBy>David Roy</cp:lastModifiedBy>
  <cp:revision>1</cp:revision>
  <dcterms:created xsi:type="dcterms:W3CDTF">2025-10-16T14:25:53Z</dcterms:created>
  <dcterms:modified xsi:type="dcterms:W3CDTF">2025-10-16T14:28:10Z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0486b0-0544-4abc-a4fb-19a8bf24ca51_Enabled">
    <vt:lpwstr>true</vt:lpwstr>
  </property>
  <property fmtid="{D5CDD505-2E9C-101B-9397-08002B2CF9AE}" pid="3" name="MSIP_Label_f20486b0-0544-4abc-a4fb-19a8bf24ca51_SetDate">
    <vt:lpwstr>2023-01-17T17:24:09Z</vt:lpwstr>
  </property>
  <property fmtid="{D5CDD505-2E9C-101B-9397-08002B2CF9AE}" pid="4" name="MSIP_Label_f20486b0-0544-4abc-a4fb-19a8bf24ca51_Method">
    <vt:lpwstr>Privileged</vt:lpwstr>
  </property>
  <property fmtid="{D5CDD505-2E9C-101B-9397-08002B2CF9AE}" pid="5" name="MSIP_Label_f20486b0-0544-4abc-a4fb-19a8bf24ca51_Name">
    <vt:lpwstr>f20486b0-0544-4abc-a4fb-19a8bf24ca51</vt:lpwstr>
  </property>
  <property fmtid="{D5CDD505-2E9C-101B-9397-08002B2CF9AE}" pid="6" name="MSIP_Label_f20486b0-0544-4abc-a4fb-19a8bf24ca51_SiteId">
    <vt:lpwstr>bea78b3c-4cdb-4130-854a-1d193232e5f4</vt:lpwstr>
  </property>
  <property fmtid="{D5CDD505-2E9C-101B-9397-08002B2CF9AE}" pid="7" name="MSIP_Label_f20486b0-0544-4abc-a4fb-19a8bf24ca51_ActionId">
    <vt:lpwstr>6fd317d9-1630-41c5-9f1a-6e078d26420e</vt:lpwstr>
  </property>
  <property fmtid="{D5CDD505-2E9C-101B-9397-08002B2CF9AE}" pid="8" name="MSIP_Label_f20486b0-0544-4abc-a4fb-19a8bf24ca51_ContentBits">
    <vt:lpwstr>2</vt:lpwstr>
  </property>
  <property fmtid="{D5CDD505-2E9C-101B-9397-08002B2CF9AE}" pid="9" name="ContentTypeId">
    <vt:lpwstr>0x010100043A5CE13FE57A46B73EEC9EC0522D7D</vt:lpwstr>
  </property>
  <property fmtid="{D5CDD505-2E9C-101B-9397-08002B2CF9AE}" pid="10" name="MediaServiceImageTags">
    <vt:lpwstr/>
  </property>
</Properties>
</file>